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4"/>
  </p:sldMasterIdLst>
  <p:sldIdLst>
    <p:sldId id="256" r:id="rId5"/>
    <p:sldId id="257" r:id="rId6"/>
    <p:sldId id="258" r:id="rId7"/>
    <p:sldId id="282" r:id="rId8"/>
    <p:sldId id="301" r:id="rId9"/>
    <p:sldId id="287" r:id="rId10"/>
    <p:sldId id="285" r:id="rId11"/>
    <p:sldId id="286" r:id="rId12"/>
    <p:sldId id="288" r:id="rId13"/>
    <p:sldId id="289" r:id="rId14"/>
    <p:sldId id="295" r:id="rId15"/>
    <p:sldId id="298" r:id="rId16"/>
    <p:sldId id="297" r:id="rId17"/>
    <p:sldId id="296" r:id="rId18"/>
    <p:sldId id="294" r:id="rId19"/>
    <p:sldId id="293" r:id="rId20"/>
    <p:sldId id="292" r:id="rId21"/>
    <p:sldId id="291" r:id="rId22"/>
    <p:sldId id="290" r:id="rId23"/>
    <p:sldId id="30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AC57193-E3E4-4E4B-B3D1-C93D03429EB1}" v="1" dt="2024-12-04T18:57:11.417"/>
    <p1510:client id="{DDD3486A-6D8E-4A88-8080-35BBDB19D35D}" v="93" dt="2024-12-04T16:51:00.4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205" autoAdjust="0"/>
    <p:restoredTop sz="94660"/>
  </p:normalViewPr>
  <p:slideViewPr>
    <p:cSldViewPr snapToGrid="0">
      <p:cViewPr varScale="1">
        <p:scale>
          <a:sx n="112" d="100"/>
          <a:sy n="112" d="100"/>
        </p:scale>
        <p:origin x="138" y="2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ng, Terry" userId="7a59036e-45bc-480f-bba4-6a0f67ef38f5" providerId="ADAL" clId="{F0F7AAA6-6996-466A-854D-CCFE8C4BFF7D}"/>
    <pc:docChg chg="undo custSel modSld">
      <pc:chgData name="Jung, Terry" userId="7a59036e-45bc-480f-bba4-6a0f67ef38f5" providerId="ADAL" clId="{F0F7AAA6-6996-466A-854D-CCFE8C4BFF7D}" dt="2024-10-31T15:50:47.966" v="1353" actId="20577"/>
      <pc:docMkLst>
        <pc:docMk/>
      </pc:docMkLst>
      <pc:sldChg chg="modSp mod">
        <pc:chgData name="Jung, Terry" userId="7a59036e-45bc-480f-bba4-6a0f67ef38f5" providerId="ADAL" clId="{F0F7AAA6-6996-466A-854D-CCFE8C4BFF7D}" dt="2024-10-31T15:50:47.966" v="1353" actId="20577"/>
        <pc:sldMkLst>
          <pc:docMk/>
          <pc:sldMk cId="1643307933" sldId="269"/>
        </pc:sldMkLst>
        <pc:spChg chg="mod">
          <ac:chgData name="Jung, Terry" userId="7a59036e-45bc-480f-bba4-6a0f67ef38f5" providerId="ADAL" clId="{F0F7AAA6-6996-466A-854D-CCFE8C4BFF7D}" dt="2024-10-31T15:50:47.966" v="1353" actId="20577"/>
          <ac:spMkLst>
            <pc:docMk/>
            <pc:sldMk cId="1643307933" sldId="269"/>
            <ac:spMk id="3" creationId="{03096250-4CEA-9B35-C46D-D11A6351DF41}"/>
          </ac:spMkLst>
        </pc:spChg>
      </pc:sldChg>
      <pc:sldChg chg="modSp mod">
        <pc:chgData name="Jung, Terry" userId="7a59036e-45bc-480f-bba4-6a0f67ef38f5" providerId="ADAL" clId="{F0F7AAA6-6996-466A-854D-CCFE8C4BFF7D}" dt="2024-10-31T15:40:19.950" v="547" actId="20577"/>
        <pc:sldMkLst>
          <pc:docMk/>
          <pc:sldMk cId="931182323" sldId="277"/>
        </pc:sldMkLst>
        <pc:spChg chg="mod">
          <ac:chgData name="Jung, Terry" userId="7a59036e-45bc-480f-bba4-6a0f67ef38f5" providerId="ADAL" clId="{F0F7AAA6-6996-466A-854D-CCFE8C4BFF7D}" dt="2024-10-31T15:40:19.950" v="547" actId="20577"/>
          <ac:spMkLst>
            <pc:docMk/>
            <pc:sldMk cId="931182323" sldId="277"/>
            <ac:spMk id="3" creationId="{5190F4DE-9DB4-C42C-46A8-F7888E46068C}"/>
          </ac:spMkLst>
        </pc:spChg>
      </pc:sldChg>
    </pc:docChg>
  </pc:docChgLst>
  <pc:docChgLst>
    <pc:chgData name="Jung, Terry" userId="7a59036e-45bc-480f-bba4-6a0f67ef38f5" providerId="ADAL" clId="{DDD3486A-6D8E-4A88-8080-35BBDB19D35D}"/>
    <pc:docChg chg="undo custSel addSld delSld modSld">
      <pc:chgData name="Jung, Terry" userId="7a59036e-45bc-480f-bba4-6a0f67ef38f5" providerId="ADAL" clId="{DDD3486A-6D8E-4A88-8080-35BBDB19D35D}" dt="2024-12-04T16:51:00.464" v="706" actId="1076"/>
      <pc:docMkLst>
        <pc:docMk/>
      </pc:docMkLst>
      <pc:sldChg chg="modSp">
        <pc:chgData name="Jung, Terry" userId="7a59036e-45bc-480f-bba4-6a0f67ef38f5" providerId="ADAL" clId="{DDD3486A-6D8E-4A88-8080-35BBDB19D35D}" dt="2024-12-04T16:51:00.464" v="706" actId="1076"/>
        <pc:sldMkLst>
          <pc:docMk/>
          <pc:sldMk cId="2423374100" sldId="256"/>
        </pc:sldMkLst>
        <pc:picChg chg="mod">
          <ac:chgData name="Jung, Terry" userId="7a59036e-45bc-480f-bba4-6a0f67ef38f5" providerId="ADAL" clId="{DDD3486A-6D8E-4A88-8080-35BBDB19D35D}" dt="2024-12-04T16:51:00.464" v="706" actId="1076"/>
          <ac:picMkLst>
            <pc:docMk/>
            <pc:sldMk cId="2423374100" sldId="256"/>
            <ac:picMk id="1038" creationId="{CB56D0E1-D1FA-F5E1-0C62-BE93519FCF18}"/>
          </ac:picMkLst>
        </pc:picChg>
      </pc:sldChg>
      <pc:sldChg chg="addSp delSp modSp mod delAnim modAnim">
        <pc:chgData name="Jung, Terry" userId="7a59036e-45bc-480f-bba4-6a0f67ef38f5" providerId="ADAL" clId="{DDD3486A-6D8E-4A88-8080-35BBDB19D35D}" dt="2024-12-04T16:48:08.048" v="704" actId="1076"/>
        <pc:sldMkLst>
          <pc:docMk/>
          <pc:sldMk cId="2098879758" sldId="257"/>
        </pc:sldMkLst>
        <pc:spChg chg="mod">
          <ac:chgData name="Jung, Terry" userId="7a59036e-45bc-480f-bba4-6a0f67ef38f5" providerId="ADAL" clId="{DDD3486A-6D8E-4A88-8080-35BBDB19D35D}" dt="2024-12-04T16:31:01.885" v="607" actId="1076"/>
          <ac:spMkLst>
            <pc:docMk/>
            <pc:sldMk cId="2098879758" sldId="257"/>
            <ac:spMk id="4" creationId="{5F06FD31-E519-96F4-336E-15E5F8CB77E7}"/>
          </ac:spMkLst>
        </pc:spChg>
        <pc:spChg chg="add del mod">
          <ac:chgData name="Jung, Terry" userId="7a59036e-45bc-480f-bba4-6a0f67ef38f5" providerId="ADAL" clId="{DDD3486A-6D8E-4A88-8080-35BBDB19D35D}" dt="2024-12-04T16:47:25.391" v="694" actId="478"/>
          <ac:spMkLst>
            <pc:docMk/>
            <pc:sldMk cId="2098879758" sldId="257"/>
            <ac:spMk id="7" creationId="{627E9F6E-B861-B1C8-A785-28D65D3DD57D}"/>
          </ac:spMkLst>
        </pc:spChg>
        <pc:spChg chg="add del mod">
          <ac:chgData name="Jung, Terry" userId="7a59036e-45bc-480f-bba4-6a0f67ef38f5" providerId="ADAL" clId="{DDD3486A-6D8E-4A88-8080-35BBDB19D35D}" dt="2024-12-04T16:03:22.535" v="138"/>
          <ac:spMkLst>
            <pc:docMk/>
            <pc:sldMk cId="2098879758" sldId="257"/>
            <ac:spMk id="7" creationId="{FBD196C3-D55C-9EAF-CE6B-7A52CB6E7AB3}"/>
          </ac:spMkLst>
        </pc:spChg>
        <pc:spChg chg="add del mod">
          <ac:chgData name="Jung, Terry" userId="7a59036e-45bc-480f-bba4-6a0f67ef38f5" providerId="ADAL" clId="{DDD3486A-6D8E-4A88-8080-35BBDB19D35D}" dt="2024-12-04T16:03:47.875" v="143"/>
          <ac:spMkLst>
            <pc:docMk/>
            <pc:sldMk cId="2098879758" sldId="257"/>
            <ac:spMk id="10" creationId="{D193106C-B02B-0652-7EDB-4A21953D27A5}"/>
          </ac:spMkLst>
        </pc:spChg>
        <pc:spChg chg="add del mod">
          <ac:chgData name="Jung, Terry" userId="7a59036e-45bc-480f-bba4-6a0f67ef38f5" providerId="ADAL" clId="{DDD3486A-6D8E-4A88-8080-35BBDB19D35D}" dt="2024-12-04T16:47:47.430" v="699" actId="478"/>
          <ac:spMkLst>
            <pc:docMk/>
            <pc:sldMk cId="2098879758" sldId="257"/>
            <ac:spMk id="10" creationId="{F8F8F2AB-22EA-A24A-7512-66D8AE1CEAA9}"/>
          </ac:spMkLst>
        </pc:spChg>
        <pc:spChg chg="add del mod">
          <ac:chgData name="Jung, Terry" userId="7a59036e-45bc-480f-bba4-6a0f67ef38f5" providerId="ADAL" clId="{DDD3486A-6D8E-4A88-8080-35BBDB19D35D}" dt="2024-12-04T16:04:09.818" v="146"/>
          <ac:spMkLst>
            <pc:docMk/>
            <pc:sldMk cId="2098879758" sldId="257"/>
            <ac:spMk id="13" creationId="{C944CDCC-2E41-7B4D-AF1B-DCC8ACE1177E}"/>
          </ac:spMkLst>
        </pc:spChg>
        <pc:spChg chg="add del mod">
          <ac:chgData name="Jung, Terry" userId="7a59036e-45bc-480f-bba4-6a0f67ef38f5" providerId="ADAL" clId="{DDD3486A-6D8E-4A88-8080-35BBDB19D35D}" dt="2024-12-04T16:04:54.245" v="156" actId="478"/>
          <ac:spMkLst>
            <pc:docMk/>
            <pc:sldMk cId="2098879758" sldId="257"/>
            <ac:spMk id="16" creationId="{189EB20C-E629-435C-8709-5E22E2AD1620}"/>
          </ac:spMkLst>
        </pc:spChg>
        <pc:spChg chg="add del mod">
          <ac:chgData name="Jung, Terry" userId="7a59036e-45bc-480f-bba4-6a0f67ef38f5" providerId="ADAL" clId="{DDD3486A-6D8E-4A88-8080-35BBDB19D35D}" dt="2024-12-04T16:05:29.921" v="158" actId="931"/>
          <ac:spMkLst>
            <pc:docMk/>
            <pc:sldMk cId="2098879758" sldId="257"/>
            <ac:spMk id="18" creationId="{CCE12437-D705-633D-1E55-05D0CCF5D0C7}"/>
          </ac:spMkLst>
        </pc:spChg>
        <pc:picChg chg="add mod">
          <ac:chgData name="Jung, Terry" userId="7a59036e-45bc-480f-bba4-6a0f67ef38f5" providerId="ADAL" clId="{DDD3486A-6D8E-4A88-8080-35BBDB19D35D}" dt="2024-12-04T16:47:55.276" v="700" actId="1076"/>
          <ac:picMkLst>
            <pc:docMk/>
            <pc:sldMk cId="2098879758" sldId="257"/>
            <ac:picMk id="3" creationId="{5D0133D5-9D4A-232F-4080-8EC42A529FA9}"/>
          </ac:picMkLst>
        </pc:picChg>
        <pc:picChg chg="add del mod">
          <ac:chgData name="Jung, Terry" userId="7a59036e-45bc-480f-bba4-6a0f67ef38f5" providerId="ADAL" clId="{DDD3486A-6D8E-4A88-8080-35BBDB19D35D}" dt="2024-12-04T16:02:46.531" v="135" actId="478"/>
          <ac:picMkLst>
            <pc:docMk/>
            <pc:sldMk cId="2098879758" sldId="257"/>
            <ac:picMk id="3" creationId="{9A634C7A-61E3-E832-4440-4CCD799BBE73}"/>
          </ac:picMkLst>
        </pc:picChg>
        <pc:picChg chg="add del mod">
          <ac:chgData name="Jung, Terry" userId="7a59036e-45bc-480f-bba4-6a0f67ef38f5" providerId="ADAL" clId="{DDD3486A-6D8E-4A88-8080-35BBDB19D35D}" dt="2024-12-04T16:03:31.901" v="142" actId="478"/>
          <ac:picMkLst>
            <pc:docMk/>
            <pc:sldMk cId="2098879758" sldId="257"/>
            <ac:picMk id="9" creationId="{7D57FE05-40A6-0601-3684-1DCFD7C47DF7}"/>
          </ac:picMkLst>
        </pc:picChg>
        <pc:picChg chg="add del mod">
          <ac:chgData name="Jung, Terry" userId="7a59036e-45bc-480f-bba4-6a0f67ef38f5" providerId="ADAL" clId="{DDD3486A-6D8E-4A88-8080-35BBDB19D35D}" dt="2024-12-04T16:03:52.816" v="145" actId="478"/>
          <ac:picMkLst>
            <pc:docMk/>
            <pc:sldMk cId="2098879758" sldId="257"/>
            <ac:picMk id="11" creationId="{0BD3EE87-CEB6-1E6F-4C7A-F316F63B7324}"/>
          </ac:picMkLst>
        </pc:picChg>
        <pc:picChg chg="add del mod">
          <ac:chgData name="Jung, Terry" userId="7a59036e-45bc-480f-bba4-6a0f67ef38f5" providerId="ADAL" clId="{DDD3486A-6D8E-4A88-8080-35BBDB19D35D}" dt="2024-12-04T16:04:56.405" v="157" actId="478"/>
          <ac:picMkLst>
            <pc:docMk/>
            <pc:sldMk cId="2098879758" sldId="257"/>
            <ac:picMk id="14" creationId="{2AE9055D-E7DA-EE2F-BC3B-3106DA15D578}"/>
          </ac:picMkLst>
        </pc:picChg>
        <pc:picChg chg="add del mod">
          <ac:chgData name="Jung, Terry" userId="7a59036e-45bc-480f-bba4-6a0f67ef38f5" providerId="ADAL" clId="{DDD3486A-6D8E-4A88-8080-35BBDB19D35D}" dt="2024-12-04T16:47:36.902" v="696" actId="478"/>
          <ac:picMkLst>
            <pc:docMk/>
            <pc:sldMk cId="2098879758" sldId="257"/>
            <ac:picMk id="20" creationId="{5BCB24A3-FB78-0608-902E-77B0107FD53B}"/>
          </ac:picMkLst>
        </pc:picChg>
        <pc:picChg chg="mod">
          <ac:chgData name="Jung, Terry" userId="7a59036e-45bc-480f-bba4-6a0f67ef38f5" providerId="ADAL" clId="{DDD3486A-6D8E-4A88-8080-35BBDB19D35D}" dt="2024-12-04T16:48:08.048" v="704" actId="1076"/>
          <ac:picMkLst>
            <pc:docMk/>
            <pc:sldMk cId="2098879758" sldId="257"/>
            <ac:picMk id="2050" creationId="{E20B2BE9-5E49-67CB-14F5-7386E6D4C37A}"/>
          </ac:picMkLst>
        </pc:picChg>
      </pc:sldChg>
      <pc:sldChg chg="modSp mod">
        <pc:chgData name="Jung, Terry" userId="7a59036e-45bc-480f-bba4-6a0f67ef38f5" providerId="ADAL" clId="{DDD3486A-6D8E-4A88-8080-35BBDB19D35D}" dt="2024-12-04T16:08:41.437" v="285" actId="20577"/>
        <pc:sldMkLst>
          <pc:docMk/>
          <pc:sldMk cId="1145254812" sldId="258"/>
        </pc:sldMkLst>
        <pc:spChg chg="mod">
          <ac:chgData name="Jung, Terry" userId="7a59036e-45bc-480f-bba4-6a0f67ef38f5" providerId="ADAL" clId="{DDD3486A-6D8E-4A88-8080-35BBDB19D35D}" dt="2024-12-04T16:08:41.437" v="285" actId="20577"/>
          <ac:spMkLst>
            <pc:docMk/>
            <pc:sldMk cId="1145254812" sldId="258"/>
            <ac:spMk id="2" creationId="{549004DA-AB2E-95AF-F4CE-6E99BD3AC5D5}"/>
          </ac:spMkLst>
        </pc:spChg>
      </pc:sldChg>
      <pc:sldChg chg="addSp delSp modSp del mod">
        <pc:chgData name="Jung, Terry" userId="7a59036e-45bc-480f-bba4-6a0f67ef38f5" providerId="ADAL" clId="{DDD3486A-6D8E-4A88-8080-35BBDB19D35D}" dt="2024-12-04T16:14:18.577" v="395" actId="47"/>
        <pc:sldMkLst>
          <pc:docMk/>
          <pc:sldMk cId="4183893977" sldId="281"/>
        </pc:sldMkLst>
        <pc:spChg chg="mod">
          <ac:chgData name="Jung, Terry" userId="7a59036e-45bc-480f-bba4-6a0f67ef38f5" providerId="ADAL" clId="{DDD3486A-6D8E-4A88-8080-35BBDB19D35D}" dt="2024-12-04T16:14:11.294" v="392" actId="20577"/>
          <ac:spMkLst>
            <pc:docMk/>
            <pc:sldMk cId="4183893977" sldId="281"/>
            <ac:spMk id="2" creationId="{ADD7E63B-1164-015A-EDC4-38D4E98CF4DD}"/>
          </ac:spMkLst>
        </pc:spChg>
        <pc:spChg chg="add mod">
          <ac:chgData name="Jung, Terry" userId="7a59036e-45bc-480f-bba4-6a0f67ef38f5" providerId="ADAL" clId="{DDD3486A-6D8E-4A88-8080-35BBDB19D35D}" dt="2024-12-04T16:14:05.398" v="391" actId="478"/>
          <ac:spMkLst>
            <pc:docMk/>
            <pc:sldMk cId="4183893977" sldId="281"/>
            <ac:spMk id="3" creationId="{771470D0-F1C9-B0B0-E7A0-8C45FD259E8C}"/>
          </ac:spMkLst>
        </pc:spChg>
        <pc:spChg chg="mod">
          <ac:chgData name="Jung, Terry" userId="7a59036e-45bc-480f-bba4-6a0f67ef38f5" providerId="ADAL" clId="{DDD3486A-6D8E-4A88-8080-35BBDB19D35D}" dt="2024-12-04T16:14:16.405" v="394" actId="27636"/>
          <ac:spMkLst>
            <pc:docMk/>
            <pc:sldMk cId="4183893977" sldId="281"/>
            <ac:spMk id="4" creationId="{931D46A3-AE27-51BA-F81C-04E9D1981904}"/>
          </ac:spMkLst>
        </pc:spChg>
        <pc:picChg chg="add del mod">
          <ac:chgData name="Jung, Terry" userId="7a59036e-45bc-480f-bba4-6a0f67ef38f5" providerId="ADAL" clId="{DDD3486A-6D8E-4A88-8080-35BBDB19D35D}" dt="2024-12-04T16:10:15.121" v="307" actId="478"/>
          <ac:picMkLst>
            <pc:docMk/>
            <pc:sldMk cId="4183893977" sldId="281"/>
            <ac:picMk id="3074" creationId="{0766201F-94F8-B438-BD27-E484BA3F7935}"/>
          </ac:picMkLst>
        </pc:picChg>
        <pc:picChg chg="del mod">
          <ac:chgData name="Jung, Terry" userId="7a59036e-45bc-480f-bba4-6a0f67ef38f5" providerId="ADAL" clId="{DDD3486A-6D8E-4A88-8080-35BBDB19D35D}" dt="2024-12-04T16:14:05.398" v="391" actId="478"/>
          <ac:picMkLst>
            <pc:docMk/>
            <pc:sldMk cId="4183893977" sldId="281"/>
            <ac:picMk id="4098" creationId="{7F6A4375-48C3-E34B-4313-68F06D79BD04}"/>
          </ac:picMkLst>
        </pc:picChg>
      </pc:sldChg>
      <pc:sldChg chg="addSp delSp modSp mod delAnim modAnim">
        <pc:chgData name="Jung, Terry" userId="7a59036e-45bc-480f-bba4-6a0f67ef38f5" providerId="ADAL" clId="{DDD3486A-6D8E-4A88-8080-35BBDB19D35D}" dt="2024-12-04T16:02:41.828" v="134" actId="1076"/>
        <pc:sldMkLst>
          <pc:docMk/>
          <pc:sldMk cId="2263619901" sldId="282"/>
        </pc:sldMkLst>
        <pc:spChg chg="add del mod">
          <ac:chgData name="Jung, Terry" userId="7a59036e-45bc-480f-bba4-6a0f67ef38f5" providerId="ADAL" clId="{DDD3486A-6D8E-4A88-8080-35BBDB19D35D}" dt="2024-12-04T15:58:24.088" v="62"/>
          <ac:spMkLst>
            <pc:docMk/>
            <pc:sldMk cId="2263619901" sldId="282"/>
            <ac:spMk id="7" creationId="{9757FC36-8250-B383-DFF1-F0F142781F97}"/>
          </ac:spMkLst>
        </pc:spChg>
        <pc:spChg chg="add del mod">
          <ac:chgData name="Jung, Terry" userId="7a59036e-45bc-480f-bba4-6a0f67ef38f5" providerId="ADAL" clId="{DDD3486A-6D8E-4A88-8080-35BBDB19D35D}" dt="2024-12-04T15:58:42.906" v="65"/>
          <ac:spMkLst>
            <pc:docMk/>
            <pc:sldMk cId="2263619901" sldId="282"/>
            <ac:spMk id="10" creationId="{E5F5DB20-5A69-ACF0-F3C5-E0C4694353FC}"/>
          </ac:spMkLst>
        </pc:spChg>
        <pc:spChg chg="add del mod">
          <ac:chgData name="Jung, Terry" userId="7a59036e-45bc-480f-bba4-6a0f67ef38f5" providerId="ADAL" clId="{DDD3486A-6D8E-4A88-8080-35BBDB19D35D}" dt="2024-12-04T15:59:30.817" v="73"/>
          <ac:spMkLst>
            <pc:docMk/>
            <pc:sldMk cId="2263619901" sldId="282"/>
            <ac:spMk id="11" creationId="{50C4B5AC-6EB8-BC62-A846-F9F0D5B2827C}"/>
          </ac:spMkLst>
        </pc:spChg>
        <pc:spChg chg="add del mod">
          <ac:chgData name="Jung, Terry" userId="7a59036e-45bc-480f-bba4-6a0f67ef38f5" providerId="ADAL" clId="{DDD3486A-6D8E-4A88-8080-35BBDB19D35D}" dt="2024-12-04T16:02:32.754" v="130"/>
          <ac:spMkLst>
            <pc:docMk/>
            <pc:sldMk cId="2263619901" sldId="282"/>
            <ac:spMk id="12" creationId="{713C941C-D831-970E-2604-4E237941FEDA}"/>
          </ac:spMkLst>
        </pc:spChg>
        <pc:picChg chg="mod">
          <ac:chgData name="Jung, Terry" userId="7a59036e-45bc-480f-bba4-6a0f67ef38f5" providerId="ADAL" clId="{DDD3486A-6D8E-4A88-8080-35BBDB19D35D}" dt="2024-12-04T16:02:41.828" v="134" actId="1076"/>
          <ac:picMkLst>
            <pc:docMk/>
            <pc:sldMk cId="2263619901" sldId="282"/>
            <ac:picMk id="3" creationId="{FB029FDD-342F-9B11-D18C-A0F02D456626}"/>
          </ac:picMkLst>
        </pc:picChg>
        <pc:picChg chg="del">
          <ac:chgData name="Jung, Terry" userId="7a59036e-45bc-480f-bba4-6a0f67ef38f5" providerId="ADAL" clId="{DDD3486A-6D8E-4A88-8080-35BBDB19D35D}" dt="2024-12-04T15:56:11.989" v="49" actId="478"/>
          <ac:picMkLst>
            <pc:docMk/>
            <pc:sldMk cId="2263619901" sldId="282"/>
            <ac:picMk id="5" creationId="{79C1A47B-ED6E-118E-47AE-0519D461C5E1}"/>
          </ac:picMkLst>
        </pc:picChg>
        <pc:picChg chg="add del mod">
          <ac:chgData name="Jung, Terry" userId="7a59036e-45bc-480f-bba4-6a0f67ef38f5" providerId="ADAL" clId="{DDD3486A-6D8E-4A88-8080-35BBDB19D35D}" dt="2024-12-04T15:58:40.099" v="64" actId="478"/>
          <ac:picMkLst>
            <pc:docMk/>
            <pc:sldMk cId="2263619901" sldId="282"/>
            <ac:picMk id="8" creationId="{916EF69C-0F4F-D163-BB02-5ED213EDA26E}"/>
          </ac:picMkLst>
        </pc:picChg>
        <pc:picChg chg="add mod">
          <ac:chgData name="Jung, Terry" userId="7a59036e-45bc-480f-bba4-6a0f67ef38f5" providerId="ADAL" clId="{DDD3486A-6D8E-4A88-8080-35BBDB19D35D}" dt="2024-12-04T16:02:37.488" v="132" actId="1076"/>
          <ac:picMkLst>
            <pc:docMk/>
            <pc:sldMk cId="2263619901" sldId="282"/>
            <ac:picMk id="13" creationId="{3B9AE47C-B1EC-A662-6AF8-8948F8647E00}"/>
          </ac:picMkLst>
        </pc:picChg>
        <pc:picChg chg="add del mod">
          <ac:chgData name="Jung, Terry" userId="7a59036e-45bc-480f-bba4-6a0f67ef38f5" providerId="ADAL" clId="{DDD3486A-6D8E-4A88-8080-35BBDB19D35D}" dt="2024-12-04T15:58:56.249" v="70" actId="478"/>
          <ac:picMkLst>
            <pc:docMk/>
            <pc:sldMk cId="2263619901" sldId="282"/>
            <ac:picMk id="1026" creationId="{971242DB-0F42-3BF5-4D46-44188A12B9A5}"/>
          </ac:picMkLst>
        </pc:picChg>
      </pc:sldChg>
      <pc:sldChg chg="delSp modSp del mod">
        <pc:chgData name="Jung, Terry" userId="7a59036e-45bc-480f-bba4-6a0f67ef38f5" providerId="ADAL" clId="{DDD3486A-6D8E-4A88-8080-35BBDB19D35D}" dt="2024-12-04T16:46:19.041" v="679" actId="47"/>
        <pc:sldMkLst>
          <pc:docMk/>
          <pc:sldMk cId="1325298783" sldId="284"/>
        </pc:sldMkLst>
        <pc:spChg chg="mod">
          <ac:chgData name="Jung, Terry" userId="7a59036e-45bc-480f-bba4-6a0f67ef38f5" providerId="ADAL" clId="{DDD3486A-6D8E-4A88-8080-35BBDB19D35D}" dt="2024-12-04T16:44:46.963" v="622" actId="27636"/>
          <ac:spMkLst>
            <pc:docMk/>
            <pc:sldMk cId="1325298783" sldId="284"/>
            <ac:spMk id="2" creationId="{513EABED-3E02-9CD4-273C-F144F715DA3A}"/>
          </ac:spMkLst>
        </pc:spChg>
        <pc:spChg chg="mod">
          <ac:chgData name="Jung, Terry" userId="7a59036e-45bc-480f-bba4-6a0f67ef38f5" providerId="ADAL" clId="{DDD3486A-6D8E-4A88-8080-35BBDB19D35D}" dt="2024-12-04T16:44:49.986" v="624" actId="27636"/>
          <ac:spMkLst>
            <pc:docMk/>
            <pc:sldMk cId="1325298783" sldId="284"/>
            <ac:spMk id="3" creationId="{65224180-20C8-8A51-7A8A-2AACCE8E75ED}"/>
          </ac:spMkLst>
        </pc:spChg>
        <pc:spChg chg="mod">
          <ac:chgData name="Jung, Terry" userId="7a59036e-45bc-480f-bba4-6a0f67ef38f5" providerId="ADAL" clId="{DDD3486A-6D8E-4A88-8080-35BBDB19D35D}" dt="2024-12-04T16:46:16.673" v="678" actId="20577"/>
          <ac:spMkLst>
            <pc:docMk/>
            <pc:sldMk cId="1325298783" sldId="284"/>
            <ac:spMk id="6" creationId="{59AD7366-C2F0-6A47-E5F9-35997020DDED}"/>
          </ac:spMkLst>
        </pc:spChg>
        <pc:picChg chg="del">
          <ac:chgData name="Jung, Terry" userId="7a59036e-45bc-480f-bba4-6a0f67ef38f5" providerId="ADAL" clId="{DDD3486A-6D8E-4A88-8080-35BBDB19D35D}" dt="2024-12-04T16:46:10.016" v="677" actId="478"/>
          <ac:picMkLst>
            <pc:docMk/>
            <pc:sldMk cId="1325298783" sldId="284"/>
            <ac:picMk id="7" creationId="{7C816348-6FF8-2078-4CF1-529F69FA9D72}"/>
          </ac:picMkLst>
        </pc:picChg>
      </pc:sldChg>
      <pc:sldChg chg="addSp modSp mod">
        <pc:chgData name="Jung, Terry" userId="7a59036e-45bc-480f-bba4-6a0f67ef38f5" providerId="ADAL" clId="{DDD3486A-6D8E-4A88-8080-35BBDB19D35D}" dt="2024-12-04T16:20:21.692" v="559" actId="20577"/>
        <pc:sldMkLst>
          <pc:docMk/>
          <pc:sldMk cId="496241292" sldId="287"/>
        </pc:sldMkLst>
        <pc:spChg chg="mod">
          <ac:chgData name="Jung, Terry" userId="7a59036e-45bc-480f-bba4-6a0f67ef38f5" providerId="ADAL" clId="{DDD3486A-6D8E-4A88-8080-35BBDB19D35D}" dt="2024-12-04T16:20:21.692" v="559" actId="20577"/>
          <ac:spMkLst>
            <pc:docMk/>
            <pc:sldMk cId="496241292" sldId="287"/>
            <ac:spMk id="3" creationId="{AA4BFB6B-601B-BE50-43F9-1554AA9F1053}"/>
          </ac:spMkLst>
        </pc:spChg>
        <pc:spChg chg="mod">
          <ac:chgData name="Jung, Terry" userId="7a59036e-45bc-480f-bba4-6a0f67ef38f5" providerId="ADAL" clId="{DDD3486A-6D8E-4A88-8080-35BBDB19D35D}" dt="2024-12-04T16:19:06.138" v="467"/>
          <ac:spMkLst>
            <pc:docMk/>
            <pc:sldMk cId="496241292" sldId="287"/>
            <ac:spMk id="4" creationId="{E4C5D8FB-8D3D-7F22-93B6-8D60F4675BD6}"/>
          </ac:spMkLst>
        </pc:spChg>
        <pc:picChg chg="mod">
          <ac:chgData name="Jung, Terry" userId="7a59036e-45bc-480f-bba4-6a0f67ef38f5" providerId="ADAL" clId="{DDD3486A-6D8E-4A88-8080-35BBDB19D35D}" dt="2024-12-04T16:19:33.972" v="474" actId="1076"/>
          <ac:picMkLst>
            <pc:docMk/>
            <pc:sldMk cId="496241292" sldId="287"/>
            <ac:picMk id="5" creationId="{6F5CD218-9DE6-6CC0-C363-00B7B0064678}"/>
          </ac:picMkLst>
        </pc:picChg>
        <pc:picChg chg="add mod">
          <ac:chgData name="Jung, Terry" userId="7a59036e-45bc-480f-bba4-6a0f67ef38f5" providerId="ADAL" clId="{DDD3486A-6D8E-4A88-8080-35BBDB19D35D}" dt="2024-12-04T16:19:48.640" v="478" actId="1076"/>
          <ac:picMkLst>
            <pc:docMk/>
            <pc:sldMk cId="496241292" sldId="287"/>
            <ac:picMk id="6" creationId="{65CF52ED-EB83-57AD-4E33-403102BE3D67}"/>
          </ac:picMkLst>
        </pc:picChg>
      </pc:sldChg>
      <pc:sldChg chg="addSp modSp mod">
        <pc:chgData name="Jung, Terry" userId="7a59036e-45bc-480f-bba4-6a0f67ef38f5" providerId="ADAL" clId="{DDD3486A-6D8E-4A88-8080-35BBDB19D35D}" dt="2024-12-04T16:46:39.989" v="684" actId="1076"/>
        <pc:sldMkLst>
          <pc:docMk/>
          <pc:sldMk cId="808039785" sldId="290"/>
        </pc:sldMkLst>
        <pc:spChg chg="mod">
          <ac:chgData name="Jung, Terry" userId="7a59036e-45bc-480f-bba4-6a0f67ef38f5" providerId="ADAL" clId="{DDD3486A-6D8E-4A88-8080-35BBDB19D35D}" dt="2024-12-04T16:45:46.950" v="670" actId="20577"/>
          <ac:spMkLst>
            <pc:docMk/>
            <pc:sldMk cId="808039785" sldId="290"/>
            <ac:spMk id="4" creationId="{07FC32DA-5581-92B5-784D-BCB0547823FE}"/>
          </ac:spMkLst>
        </pc:spChg>
        <pc:picChg chg="mod">
          <ac:chgData name="Jung, Terry" userId="7a59036e-45bc-480f-bba4-6a0f67ef38f5" providerId="ADAL" clId="{DDD3486A-6D8E-4A88-8080-35BBDB19D35D}" dt="2024-12-04T16:45:53.773" v="671" actId="1076"/>
          <ac:picMkLst>
            <pc:docMk/>
            <pc:sldMk cId="808039785" sldId="290"/>
            <ac:picMk id="5" creationId="{7140FC26-AE89-F87A-EEA7-B78D958A1378}"/>
          </ac:picMkLst>
        </pc:picChg>
        <pc:picChg chg="add mod">
          <ac:chgData name="Jung, Terry" userId="7a59036e-45bc-480f-bba4-6a0f67ef38f5" providerId="ADAL" clId="{DDD3486A-6D8E-4A88-8080-35BBDB19D35D}" dt="2024-12-04T16:46:39.989" v="684" actId="1076"/>
          <ac:picMkLst>
            <pc:docMk/>
            <pc:sldMk cId="808039785" sldId="290"/>
            <ac:picMk id="6" creationId="{C1AD0EBC-78E7-F9AA-0B80-EA48042D8301}"/>
          </ac:picMkLst>
        </pc:picChg>
      </pc:sldChg>
      <pc:sldChg chg="addSp modSp mod">
        <pc:chgData name="Jung, Terry" userId="7a59036e-45bc-480f-bba4-6a0f67ef38f5" providerId="ADAL" clId="{DDD3486A-6D8E-4A88-8080-35BBDB19D35D}" dt="2024-12-04T16:47:26.061" v="695" actId="1076"/>
        <pc:sldMkLst>
          <pc:docMk/>
          <pc:sldMk cId="942609088" sldId="296"/>
        </pc:sldMkLst>
        <pc:picChg chg="add mod">
          <ac:chgData name="Jung, Terry" userId="7a59036e-45bc-480f-bba4-6a0f67ef38f5" providerId="ADAL" clId="{DDD3486A-6D8E-4A88-8080-35BBDB19D35D}" dt="2024-12-04T16:47:26.061" v="695" actId="1076"/>
          <ac:picMkLst>
            <pc:docMk/>
            <pc:sldMk cId="942609088" sldId="296"/>
            <ac:picMk id="5" creationId="{67458082-819A-BC6B-B474-C0EB730CCE83}"/>
          </ac:picMkLst>
        </pc:picChg>
      </pc:sldChg>
      <pc:sldChg chg="modSp del mod">
        <pc:chgData name="Jung, Terry" userId="7a59036e-45bc-480f-bba4-6a0f67ef38f5" providerId="ADAL" clId="{DDD3486A-6D8E-4A88-8080-35BBDB19D35D}" dt="2024-12-04T15:54:01.059" v="29" actId="47"/>
        <pc:sldMkLst>
          <pc:docMk/>
          <pc:sldMk cId="573377695" sldId="299"/>
        </pc:sldMkLst>
        <pc:spChg chg="mod">
          <ac:chgData name="Jung, Terry" userId="7a59036e-45bc-480f-bba4-6a0f67ef38f5" providerId="ADAL" clId="{DDD3486A-6D8E-4A88-8080-35BBDB19D35D}" dt="2024-12-04T15:53:46.664" v="23" actId="20577"/>
          <ac:spMkLst>
            <pc:docMk/>
            <pc:sldMk cId="573377695" sldId="299"/>
            <ac:spMk id="2" creationId="{9760DA22-3C1F-69B8-D4BE-F0EA1FCD7899}"/>
          </ac:spMkLst>
        </pc:spChg>
        <pc:spChg chg="mod">
          <ac:chgData name="Jung, Terry" userId="7a59036e-45bc-480f-bba4-6a0f67ef38f5" providerId="ADAL" clId="{DDD3486A-6D8E-4A88-8080-35BBDB19D35D}" dt="2024-12-04T15:53:57.068" v="28" actId="20577"/>
          <ac:spMkLst>
            <pc:docMk/>
            <pc:sldMk cId="573377695" sldId="299"/>
            <ac:spMk id="3" creationId="{7D91085F-03EE-EAAD-ED6B-72517C4CA5BA}"/>
          </ac:spMkLst>
        </pc:spChg>
        <pc:spChg chg="mod">
          <ac:chgData name="Jung, Terry" userId="7a59036e-45bc-480f-bba4-6a0f67ef38f5" providerId="ADAL" clId="{DDD3486A-6D8E-4A88-8080-35BBDB19D35D}" dt="2024-12-04T15:53:54.987" v="26" actId="27636"/>
          <ac:spMkLst>
            <pc:docMk/>
            <pc:sldMk cId="573377695" sldId="299"/>
            <ac:spMk id="4" creationId="{4BF2FBFE-1B77-CDE4-0792-EC2AF91D6F25}"/>
          </ac:spMkLst>
        </pc:spChg>
      </pc:sldChg>
      <pc:sldChg chg="modSp new mod">
        <pc:chgData name="Jung, Terry" userId="7a59036e-45bc-480f-bba4-6a0f67ef38f5" providerId="ADAL" clId="{DDD3486A-6D8E-4A88-8080-35BBDB19D35D}" dt="2024-12-04T15:53:37.303" v="22" actId="14100"/>
        <pc:sldMkLst>
          <pc:docMk/>
          <pc:sldMk cId="3773497797" sldId="300"/>
        </pc:sldMkLst>
        <pc:spChg chg="mod">
          <ac:chgData name="Jung, Terry" userId="7a59036e-45bc-480f-bba4-6a0f67ef38f5" providerId="ADAL" clId="{DDD3486A-6D8E-4A88-8080-35BBDB19D35D}" dt="2024-12-04T15:53:30.053" v="19" actId="14100"/>
          <ac:spMkLst>
            <pc:docMk/>
            <pc:sldMk cId="3773497797" sldId="300"/>
            <ac:spMk id="2" creationId="{C7F86BF8-489A-7C1D-BD8B-CE4A848F64D0}"/>
          </ac:spMkLst>
        </pc:spChg>
        <pc:spChg chg="mod">
          <ac:chgData name="Jung, Terry" userId="7a59036e-45bc-480f-bba4-6a0f67ef38f5" providerId="ADAL" clId="{DDD3486A-6D8E-4A88-8080-35BBDB19D35D}" dt="2024-12-04T15:53:37.303" v="22" actId="14100"/>
          <ac:spMkLst>
            <pc:docMk/>
            <pc:sldMk cId="3773497797" sldId="300"/>
            <ac:spMk id="3" creationId="{81E36CCA-CCF5-3133-7255-C4B29DC13D72}"/>
          </ac:spMkLst>
        </pc:spChg>
      </pc:sldChg>
      <pc:sldChg chg="addSp delSp modSp new mod">
        <pc:chgData name="Jung, Terry" userId="7a59036e-45bc-480f-bba4-6a0f67ef38f5" providerId="ADAL" clId="{DDD3486A-6D8E-4A88-8080-35BBDB19D35D}" dt="2024-12-04T16:21:38.953" v="586" actId="1076"/>
        <pc:sldMkLst>
          <pc:docMk/>
          <pc:sldMk cId="41453187" sldId="301"/>
        </pc:sldMkLst>
        <pc:spChg chg="mod">
          <ac:chgData name="Jung, Terry" userId="7a59036e-45bc-480f-bba4-6a0f67ef38f5" providerId="ADAL" clId="{DDD3486A-6D8E-4A88-8080-35BBDB19D35D}" dt="2024-12-04T16:10:44.894" v="310" actId="27636"/>
          <ac:spMkLst>
            <pc:docMk/>
            <pc:sldMk cId="41453187" sldId="301"/>
            <ac:spMk id="2" creationId="{BDCD137F-277D-1712-A962-7FBE964B7574}"/>
          </ac:spMkLst>
        </pc:spChg>
        <pc:spChg chg="mod">
          <ac:chgData name="Jung, Terry" userId="7a59036e-45bc-480f-bba4-6a0f67ef38f5" providerId="ADAL" clId="{DDD3486A-6D8E-4A88-8080-35BBDB19D35D}" dt="2024-12-04T16:10:53.357" v="313" actId="27636"/>
          <ac:spMkLst>
            <pc:docMk/>
            <pc:sldMk cId="41453187" sldId="301"/>
            <ac:spMk id="3" creationId="{C5BFE709-83D4-A180-BE47-C7B0559BF5C6}"/>
          </ac:spMkLst>
        </pc:spChg>
        <pc:spChg chg="del mod">
          <ac:chgData name="Jung, Terry" userId="7a59036e-45bc-480f-bba4-6a0f67ef38f5" providerId="ADAL" clId="{DDD3486A-6D8E-4A88-8080-35BBDB19D35D}" dt="2024-12-04T16:11:00.732" v="314"/>
          <ac:spMkLst>
            <pc:docMk/>
            <pc:sldMk cId="41453187" sldId="301"/>
            <ac:spMk id="4" creationId="{A7BC975D-5890-9DD9-1556-D7D5456A6C00}"/>
          </ac:spMkLst>
        </pc:spChg>
        <pc:spChg chg="add del mod">
          <ac:chgData name="Jung, Terry" userId="7a59036e-45bc-480f-bba4-6a0f67ef38f5" providerId="ADAL" clId="{DDD3486A-6D8E-4A88-8080-35BBDB19D35D}" dt="2024-12-04T16:20:50.058" v="572" actId="14100"/>
          <ac:spMkLst>
            <pc:docMk/>
            <pc:sldMk cId="41453187" sldId="301"/>
            <ac:spMk id="6" creationId="{DF5B525A-7237-0AEE-14B6-138E0404AB29}"/>
          </ac:spMkLst>
        </pc:spChg>
        <pc:picChg chg="add del mod">
          <ac:chgData name="Jung, Terry" userId="7a59036e-45bc-480f-bba4-6a0f67ef38f5" providerId="ADAL" clId="{DDD3486A-6D8E-4A88-8080-35BBDB19D35D}" dt="2024-12-04T16:11:10.903" v="318" actId="478"/>
          <ac:picMkLst>
            <pc:docMk/>
            <pc:sldMk cId="41453187" sldId="301"/>
            <ac:picMk id="5" creationId="{77F95E2B-BAC3-5C26-DD48-CC514B85289C}"/>
          </ac:picMkLst>
        </pc:picChg>
        <pc:picChg chg="add mod">
          <ac:chgData name="Jung, Terry" userId="7a59036e-45bc-480f-bba4-6a0f67ef38f5" providerId="ADAL" clId="{DDD3486A-6D8E-4A88-8080-35BBDB19D35D}" dt="2024-12-04T16:11:41.060" v="322"/>
          <ac:picMkLst>
            <pc:docMk/>
            <pc:sldMk cId="41453187" sldId="301"/>
            <ac:picMk id="7" creationId="{08CB6F07-8B21-5604-D718-E0EE36FD8890}"/>
          </ac:picMkLst>
        </pc:picChg>
        <pc:picChg chg="add del mod">
          <ac:chgData name="Jung, Terry" userId="7a59036e-45bc-480f-bba4-6a0f67ef38f5" providerId="ADAL" clId="{DDD3486A-6D8E-4A88-8080-35BBDB19D35D}" dt="2024-12-04T16:20:29.178" v="560" actId="478"/>
          <ac:picMkLst>
            <pc:docMk/>
            <pc:sldMk cId="41453187" sldId="301"/>
            <ac:picMk id="8" creationId="{F78A5A90-3953-6B47-15BC-7CA2F7FCE4DD}"/>
          </ac:picMkLst>
        </pc:picChg>
        <pc:picChg chg="add del mod">
          <ac:chgData name="Jung, Terry" userId="7a59036e-45bc-480f-bba4-6a0f67ef38f5" providerId="ADAL" clId="{DDD3486A-6D8E-4A88-8080-35BBDB19D35D}" dt="2024-12-04T16:14:02.145" v="390" actId="478"/>
          <ac:picMkLst>
            <pc:docMk/>
            <pc:sldMk cId="41453187" sldId="301"/>
            <ac:picMk id="9" creationId="{9AD338ED-2F08-6C22-98BA-37465B293BEC}"/>
          </ac:picMkLst>
        </pc:picChg>
        <pc:picChg chg="add del mod">
          <ac:chgData name="Jung, Terry" userId="7a59036e-45bc-480f-bba4-6a0f67ef38f5" providerId="ADAL" clId="{DDD3486A-6D8E-4A88-8080-35BBDB19D35D}" dt="2024-12-04T16:15:33.593" v="402" actId="478"/>
          <ac:picMkLst>
            <pc:docMk/>
            <pc:sldMk cId="41453187" sldId="301"/>
            <ac:picMk id="10" creationId="{BB5306F7-2A07-5247-75AC-8A422A3B890E}"/>
          </ac:picMkLst>
        </pc:picChg>
        <pc:picChg chg="add mod">
          <ac:chgData name="Jung, Terry" userId="7a59036e-45bc-480f-bba4-6a0f67ef38f5" providerId="ADAL" clId="{DDD3486A-6D8E-4A88-8080-35BBDB19D35D}" dt="2024-12-04T16:21:38.953" v="586" actId="1076"/>
          <ac:picMkLst>
            <pc:docMk/>
            <pc:sldMk cId="41453187" sldId="301"/>
            <ac:picMk id="11" creationId="{49C79AA8-C925-9FD7-9D21-3DEA088710A9}"/>
          </ac:picMkLst>
        </pc:picChg>
      </pc:sldChg>
    </pc:docChg>
  </pc:docChgLst>
  <pc:docChgLst>
    <pc:chgData name="Jung, Terry" userId="7a59036e-45bc-480f-bba4-6a0f67ef38f5" providerId="ADAL" clId="{A9797CB1-02D2-4B52-BCE3-87F29D2772B4}"/>
    <pc:docChg chg="undo custSel addSld delSld modSld">
      <pc:chgData name="Jung, Terry" userId="7a59036e-45bc-480f-bba4-6a0f67ef38f5" providerId="ADAL" clId="{A9797CB1-02D2-4B52-BCE3-87F29D2772B4}" dt="2024-12-02T16:11:56.313" v="214" actId="1076"/>
      <pc:docMkLst>
        <pc:docMk/>
      </pc:docMkLst>
      <pc:sldChg chg="addSp delSp modSp mod delAnim">
        <pc:chgData name="Jung, Terry" userId="7a59036e-45bc-480f-bba4-6a0f67ef38f5" providerId="ADAL" clId="{A9797CB1-02D2-4B52-BCE3-87F29D2772B4}" dt="2024-12-02T16:11:56.313" v="214" actId="1076"/>
        <pc:sldMkLst>
          <pc:docMk/>
          <pc:sldMk cId="2098879758" sldId="257"/>
        </pc:sldMkLst>
        <pc:spChg chg="mod">
          <ac:chgData name="Jung, Terry" userId="7a59036e-45bc-480f-bba4-6a0f67ef38f5" providerId="ADAL" clId="{A9797CB1-02D2-4B52-BCE3-87F29D2772B4}" dt="2024-12-02T16:11:51.526" v="213" actId="1076"/>
          <ac:spMkLst>
            <pc:docMk/>
            <pc:sldMk cId="2098879758" sldId="257"/>
            <ac:spMk id="4" creationId="{5F06FD31-E519-96F4-336E-15E5F8CB77E7}"/>
          </ac:spMkLst>
        </pc:spChg>
        <pc:picChg chg="del">
          <ac:chgData name="Jung, Terry" userId="7a59036e-45bc-480f-bba4-6a0f67ef38f5" providerId="ADAL" clId="{A9797CB1-02D2-4B52-BCE3-87F29D2772B4}" dt="2024-12-02T16:10:24.182" v="183" actId="478"/>
          <ac:picMkLst>
            <pc:docMk/>
            <pc:sldMk cId="2098879758" sldId="257"/>
            <ac:picMk id="3" creationId="{72B5D705-3BBA-2821-9780-8350430ABB94}"/>
          </ac:picMkLst>
        </pc:picChg>
        <pc:picChg chg="del">
          <ac:chgData name="Jung, Terry" userId="7a59036e-45bc-480f-bba4-6a0f67ef38f5" providerId="ADAL" clId="{A9797CB1-02D2-4B52-BCE3-87F29D2772B4}" dt="2024-12-02T16:10:29.461" v="184" actId="478"/>
          <ac:picMkLst>
            <pc:docMk/>
            <pc:sldMk cId="2098879758" sldId="257"/>
            <ac:picMk id="5" creationId="{2F498171-63BC-50F9-6506-A9A3EEDE1461}"/>
          </ac:picMkLst>
        </pc:picChg>
        <pc:picChg chg="add del mod">
          <ac:chgData name="Jung, Terry" userId="7a59036e-45bc-480f-bba4-6a0f67ef38f5" providerId="ADAL" clId="{A9797CB1-02D2-4B52-BCE3-87F29D2772B4}" dt="2024-12-02T16:11:18.007" v="205" actId="1076"/>
          <ac:picMkLst>
            <pc:docMk/>
            <pc:sldMk cId="2098879758" sldId="257"/>
            <ac:picMk id="8" creationId="{CCAD48BB-D20D-1589-767B-2B73A5C54CA0}"/>
          </ac:picMkLst>
        </pc:picChg>
        <pc:picChg chg="add del">
          <ac:chgData name="Jung, Terry" userId="7a59036e-45bc-480f-bba4-6a0f67ef38f5" providerId="ADAL" clId="{A9797CB1-02D2-4B52-BCE3-87F29D2772B4}" dt="2024-12-02T16:04:48.906" v="127" actId="478"/>
          <ac:picMkLst>
            <pc:docMk/>
            <pc:sldMk cId="2098879758" sldId="257"/>
            <ac:picMk id="1026" creationId="{2C47E6AB-A81F-DC26-B760-C0F9F2868A07}"/>
          </ac:picMkLst>
        </pc:picChg>
        <pc:picChg chg="add del mod">
          <ac:chgData name="Jung, Terry" userId="7a59036e-45bc-480f-bba4-6a0f67ef38f5" providerId="ADAL" clId="{A9797CB1-02D2-4B52-BCE3-87F29D2772B4}" dt="2024-12-02T16:11:27.025" v="208" actId="1076"/>
          <ac:picMkLst>
            <pc:docMk/>
            <pc:sldMk cId="2098879758" sldId="257"/>
            <ac:picMk id="1028" creationId="{D4CC54C9-25FF-BE49-6DCF-ED7A5A2A7D41}"/>
          </ac:picMkLst>
        </pc:picChg>
        <pc:picChg chg="add del mod">
          <ac:chgData name="Jung, Terry" userId="7a59036e-45bc-480f-bba4-6a0f67ef38f5" providerId="ADAL" clId="{A9797CB1-02D2-4B52-BCE3-87F29D2772B4}" dt="2024-12-02T16:07:45.598" v="147" actId="1076"/>
          <ac:picMkLst>
            <pc:docMk/>
            <pc:sldMk cId="2098879758" sldId="257"/>
            <ac:picMk id="1030" creationId="{C694FFA3-8C77-EF42-E6C8-C70FCF73AEB6}"/>
          </ac:picMkLst>
        </pc:picChg>
        <pc:picChg chg="add del mod">
          <ac:chgData name="Jung, Terry" userId="7a59036e-45bc-480f-bba4-6a0f67ef38f5" providerId="ADAL" clId="{A9797CB1-02D2-4B52-BCE3-87F29D2772B4}" dt="2024-12-02T16:11:56.313" v="214" actId="1076"/>
          <ac:picMkLst>
            <pc:docMk/>
            <pc:sldMk cId="2098879758" sldId="257"/>
            <ac:picMk id="1032" creationId="{3E92DE7E-30A6-062A-4017-B9F9D93B2DB4}"/>
          </ac:picMkLst>
        </pc:picChg>
        <pc:picChg chg="add del mod">
          <ac:chgData name="Jung, Terry" userId="7a59036e-45bc-480f-bba4-6a0f67ef38f5" providerId="ADAL" clId="{A9797CB1-02D2-4B52-BCE3-87F29D2772B4}" dt="2024-12-02T16:10:42.254" v="189" actId="14100"/>
          <ac:picMkLst>
            <pc:docMk/>
            <pc:sldMk cId="2098879758" sldId="257"/>
            <ac:picMk id="1034" creationId="{B185C937-A32D-C270-DAF0-E707C08FAB3C}"/>
          </ac:picMkLst>
        </pc:picChg>
        <pc:picChg chg="add del mod">
          <ac:chgData name="Jung, Terry" userId="7a59036e-45bc-480f-bba4-6a0f67ef38f5" providerId="ADAL" clId="{A9797CB1-02D2-4B52-BCE3-87F29D2772B4}" dt="2024-12-02T16:11:08.497" v="203" actId="14100"/>
          <ac:picMkLst>
            <pc:docMk/>
            <pc:sldMk cId="2098879758" sldId="257"/>
            <ac:picMk id="1040" creationId="{4C77503A-36CB-7BE5-43AD-CF33D7A7C1E5}"/>
          </ac:picMkLst>
        </pc:picChg>
        <pc:picChg chg="add del mod">
          <ac:chgData name="Jung, Terry" userId="7a59036e-45bc-480f-bba4-6a0f67ef38f5" providerId="ADAL" clId="{A9797CB1-02D2-4B52-BCE3-87F29D2772B4}" dt="2024-12-02T16:11:01.384" v="200" actId="1076"/>
          <ac:picMkLst>
            <pc:docMk/>
            <pc:sldMk cId="2098879758" sldId="257"/>
            <ac:picMk id="2050" creationId="{E20B2BE9-5E49-67CB-14F5-7386E6D4C37A}"/>
          </ac:picMkLst>
        </pc:picChg>
      </pc:sldChg>
      <pc:sldChg chg="modSp mod">
        <pc:chgData name="Jung, Terry" userId="7a59036e-45bc-480f-bba4-6a0f67ef38f5" providerId="ADAL" clId="{A9797CB1-02D2-4B52-BCE3-87F29D2772B4}" dt="2024-12-02T16:01:00.385" v="102" actId="1076"/>
        <pc:sldMkLst>
          <pc:docMk/>
          <pc:sldMk cId="1145254812" sldId="258"/>
        </pc:sldMkLst>
        <pc:spChg chg="mod">
          <ac:chgData name="Jung, Terry" userId="7a59036e-45bc-480f-bba4-6a0f67ef38f5" providerId="ADAL" clId="{A9797CB1-02D2-4B52-BCE3-87F29D2772B4}" dt="2024-12-02T16:01:00.385" v="102" actId="1076"/>
          <ac:spMkLst>
            <pc:docMk/>
            <pc:sldMk cId="1145254812" sldId="258"/>
            <ac:spMk id="2" creationId="{549004DA-AB2E-95AF-F4CE-6E99BD3AC5D5}"/>
          </ac:spMkLst>
        </pc:spChg>
      </pc:sldChg>
      <pc:sldChg chg="addSp modSp del mod">
        <pc:chgData name="Jung, Terry" userId="7a59036e-45bc-480f-bba4-6a0f67ef38f5" providerId="ADAL" clId="{A9797CB1-02D2-4B52-BCE3-87F29D2772B4}" dt="2024-12-02T15:59:21.405" v="90" actId="47"/>
        <pc:sldMkLst>
          <pc:docMk/>
          <pc:sldMk cId="469265167" sldId="278"/>
        </pc:sldMkLst>
        <pc:spChg chg="mod">
          <ac:chgData name="Jung, Terry" userId="7a59036e-45bc-480f-bba4-6a0f67ef38f5" providerId="ADAL" clId="{A9797CB1-02D2-4B52-BCE3-87F29D2772B4}" dt="2024-12-02T15:57:30.363" v="14" actId="14100"/>
          <ac:spMkLst>
            <pc:docMk/>
            <pc:sldMk cId="469265167" sldId="278"/>
            <ac:spMk id="3" creationId="{7BECFB95-8D23-2ED1-FC86-906901483F1B}"/>
          </ac:spMkLst>
        </pc:spChg>
        <pc:picChg chg="add mod">
          <ac:chgData name="Jung, Terry" userId="7a59036e-45bc-480f-bba4-6a0f67ef38f5" providerId="ADAL" clId="{A9797CB1-02D2-4B52-BCE3-87F29D2772B4}" dt="2024-12-02T15:56:58.757" v="2" actId="1076"/>
          <ac:picMkLst>
            <pc:docMk/>
            <pc:sldMk cId="469265167" sldId="278"/>
            <ac:picMk id="1026" creationId="{278F9280-302F-BDFE-0AAA-951D6B84DCEC}"/>
          </ac:picMkLst>
        </pc:picChg>
        <pc:picChg chg="add mod">
          <ac:chgData name="Jung, Terry" userId="7a59036e-45bc-480f-bba4-6a0f67ef38f5" providerId="ADAL" clId="{A9797CB1-02D2-4B52-BCE3-87F29D2772B4}" dt="2024-12-02T15:57:29.306" v="12" actId="14100"/>
          <ac:picMkLst>
            <pc:docMk/>
            <pc:sldMk cId="469265167" sldId="278"/>
            <ac:picMk id="1028" creationId="{A9545060-F07D-356A-FE98-4A4C52ED9D4F}"/>
          </ac:picMkLst>
        </pc:picChg>
      </pc:sldChg>
      <pc:sldChg chg="new del">
        <pc:chgData name="Jung, Terry" userId="7a59036e-45bc-480f-bba4-6a0f67ef38f5" providerId="ADAL" clId="{A9797CB1-02D2-4B52-BCE3-87F29D2772B4}" dt="2024-12-02T15:58:18.552" v="19" actId="47"/>
        <pc:sldMkLst>
          <pc:docMk/>
          <pc:sldMk cId="1139778586" sldId="279"/>
        </pc:sldMkLst>
      </pc:sldChg>
      <pc:sldChg chg="new del">
        <pc:chgData name="Jung, Terry" userId="7a59036e-45bc-480f-bba4-6a0f67ef38f5" providerId="ADAL" clId="{A9797CB1-02D2-4B52-BCE3-87F29D2772B4}" dt="2024-12-02T15:57:55.310" v="16" actId="47"/>
        <pc:sldMkLst>
          <pc:docMk/>
          <pc:sldMk cId="3006750467" sldId="279"/>
        </pc:sldMkLst>
      </pc:sldChg>
      <pc:sldChg chg="addSp delSp modSp new mod">
        <pc:chgData name="Jung, Terry" userId="7a59036e-45bc-480f-bba4-6a0f67ef38f5" providerId="ADAL" clId="{A9797CB1-02D2-4B52-BCE3-87F29D2772B4}" dt="2024-12-02T15:59:49.683" v="99" actId="14100"/>
        <pc:sldMkLst>
          <pc:docMk/>
          <pc:sldMk cId="1253216177" sldId="280"/>
        </pc:sldMkLst>
        <pc:spChg chg="mod">
          <ac:chgData name="Jung, Terry" userId="7a59036e-45bc-480f-bba4-6a0f67ef38f5" providerId="ADAL" clId="{A9797CB1-02D2-4B52-BCE3-87F29D2772B4}" dt="2024-12-02T15:58:38.726" v="21" actId="27636"/>
          <ac:spMkLst>
            <pc:docMk/>
            <pc:sldMk cId="1253216177" sldId="280"/>
            <ac:spMk id="2" creationId="{7336E3F2-B724-0C51-D1FD-6BF709838FD3}"/>
          </ac:spMkLst>
        </pc:spChg>
        <pc:spChg chg="add del mod">
          <ac:chgData name="Jung, Terry" userId="7a59036e-45bc-480f-bba4-6a0f67ef38f5" providerId="ADAL" clId="{A9797CB1-02D2-4B52-BCE3-87F29D2772B4}" dt="2024-12-02T15:59:45.125" v="98"/>
          <ac:spMkLst>
            <pc:docMk/>
            <pc:sldMk cId="1253216177" sldId="280"/>
            <ac:spMk id="3" creationId="{0772AFD3-D007-CF54-333E-32DF943A13F8}"/>
          </ac:spMkLst>
        </pc:spChg>
        <pc:spChg chg="mod">
          <ac:chgData name="Jung, Terry" userId="7a59036e-45bc-480f-bba4-6a0f67ef38f5" providerId="ADAL" clId="{A9797CB1-02D2-4B52-BCE3-87F29D2772B4}" dt="2024-12-02T15:59:14.410" v="89" actId="14100"/>
          <ac:spMkLst>
            <pc:docMk/>
            <pc:sldMk cId="1253216177" sldId="280"/>
            <ac:spMk id="4" creationId="{9A2B3DF2-20C3-E7A8-9F02-B50786A15EA3}"/>
          </ac:spMkLst>
        </pc:spChg>
        <pc:picChg chg="add mod">
          <ac:chgData name="Jung, Terry" userId="7a59036e-45bc-480f-bba4-6a0f67ef38f5" providerId="ADAL" clId="{A9797CB1-02D2-4B52-BCE3-87F29D2772B4}" dt="2024-12-02T15:59:49.683" v="99" actId="14100"/>
          <ac:picMkLst>
            <pc:docMk/>
            <pc:sldMk cId="1253216177" sldId="280"/>
            <ac:picMk id="2050" creationId="{3D3B51FA-21DF-4969-FE06-47F523D5B23F}"/>
          </ac:picMkLst>
        </pc:picChg>
      </pc:sldChg>
      <pc:sldChg chg="addSp new del">
        <pc:chgData name="Jung, Terry" userId="7a59036e-45bc-480f-bba4-6a0f67ef38f5" providerId="ADAL" clId="{A9797CB1-02D2-4B52-BCE3-87F29D2772B4}" dt="2024-12-02T16:01:20.169" v="106" actId="680"/>
        <pc:sldMkLst>
          <pc:docMk/>
          <pc:sldMk cId="1455456306" sldId="281"/>
        </pc:sldMkLst>
        <pc:picChg chg="add">
          <ac:chgData name="Jung, Terry" userId="7a59036e-45bc-480f-bba4-6a0f67ef38f5" providerId="ADAL" clId="{A9797CB1-02D2-4B52-BCE3-87F29D2772B4}" dt="2024-12-02T16:01:14.128" v="105"/>
          <ac:picMkLst>
            <pc:docMk/>
            <pc:sldMk cId="1455456306" sldId="281"/>
            <ac:picMk id="3074" creationId="{E73F327E-0927-2ADD-8E50-F49D9E5EA780}"/>
          </ac:picMkLst>
        </pc:picChg>
      </pc:sldChg>
      <pc:sldChg chg="new del">
        <pc:chgData name="Jung, Terry" userId="7a59036e-45bc-480f-bba4-6a0f67ef38f5" providerId="ADAL" clId="{A9797CB1-02D2-4B52-BCE3-87F29D2772B4}" dt="2024-12-02T16:01:01.319" v="103" actId="680"/>
        <pc:sldMkLst>
          <pc:docMk/>
          <pc:sldMk cId="2799473077" sldId="281"/>
        </pc:sldMkLst>
      </pc:sldChg>
      <pc:sldChg chg="addSp delSp modSp new mod">
        <pc:chgData name="Jung, Terry" userId="7a59036e-45bc-480f-bba4-6a0f67ef38f5" providerId="ADAL" clId="{A9797CB1-02D2-4B52-BCE3-87F29D2772B4}" dt="2024-12-02T16:04:51.428" v="135" actId="14100"/>
        <pc:sldMkLst>
          <pc:docMk/>
          <pc:sldMk cId="4183893977" sldId="281"/>
        </pc:sldMkLst>
        <pc:spChg chg="mod">
          <ac:chgData name="Jung, Terry" userId="7a59036e-45bc-480f-bba4-6a0f67ef38f5" providerId="ADAL" clId="{A9797CB1-02D2-4B52-BCE3-87F29D2772B4}" dt="2024-12-02T16:01:29.073" v="108"/>
          <ac:spMkLst>
            <pc:docMk/>
            <pc:sldMk cId="4183893977" sldId="281"/>
            <ac:spMk id="2" creationId="{ADD7E63B-1164-015A-EDC4-38D4E98CF4DD}"/>
          </ac:spMkLst>
        </pc:spChg>
        <pc:spChg chg="del">
          <ac:chgData name="Jung, Terry" userId="7a59036e-45bc-480f-bba4-6a0f67ef38f5" providerId="ADAL" clId="{A9797CB1-02D2-4B52-BCE3-87F29D2772B4}" dt="2024-12-02T16:02:29.312" v="111"/>
          <ac:spMkLst>
            <pc:docMk/>
            <pc:sldMk cId="4183893977" sldId="281"/>
            <ac:spMk id="3" creationId="{A88A5AF3-205A-B464-9675-F87A5C5790D1}"/>
          </ac:spMkLst>
        </pc:spChg>
        <pc:spChg chg="mod">
          <ac:chgData name="Jung, Terry" userId="7a59036e-45bc-480f-bba4-6a0f67ef38f5" providerId="ADAL" clId="{A9797CB1-02D2-4B52-BCE3-87F29D2772B4}" dt="2024-12-02T16:01:37.804" v="110" actId="27636"/>
          <ac:spMkLst>
            <pc:docMk/>
            <pc:sldMk cId="4183893977" sldId="281"/>
            <ac:spMk id="4" creationId="{931D46A3-AE27-51BA-F81C-04E9D1981904}"/>
          </ac:spMkLst>
        </pc:spChg>
        <pc:picChg chg="add mod">
          <ac:chgData name="Jung, Terry" userId="7a59036e-45bc-480f-bba4-6a0f67ef38f5" providerId="ADAL" clId="{A9797CB1-02D2-4B52-BCE3-87F29D2772B4}" dt="2024-12-02T16:04:51.428" v="135" actId="14100"/>
          <ac:picMkLst>
            <pc:docMk/>
            <pc:sldMk cId="4183893977" sldId="281"/>
            <ac:picMk id="4098" creationId="{7F6A4375-48C3-E34B-4313-68F06D79BD04}"/>
          </ac:picMkLst>
        </pc:picChg>
      </pc:sldChg>
      <pc:sldChg chg="addSp delSp modSp new mod modAnim">
        <pc:chgData name="Jung, Terry" userId="7a59036e-45bc-480f-bba4-6a0f67ef38f5" providerId="ADAL" clId="{A9797CB1-02D2-4B52-BCE3-87F29D2772B4}" dt="2024-12-02T16:10:20.042" v="182" actId="1076"/>
        <pc:sldMkLst>
          <pc:docMk/>
          <pc:sldMk cId="2263619901" sldId="282"/>
        </pc:sldMkLst>
        <pc:spChg chg="mod">
          <ac:chgData name="Jung, Terry" userId="7a59036e-45bc-480f-bba4-6a0f67ef38f5" providerId="ADAL" clId="{A9797CB1-02D2-4B52-BCE3-87F29D2772B4}" dt="2024-12-02T16:08:17.120" v="149"/>
          <ac:spMkLst>
            <pc:docMk/>
            <pc:sldMk cId="2263619901" sldId="282"/>
            <ac:spMk id="2" creationId="{F76D24EE-7F8D-D72B-4321-874AC1D5761E}"/>
          </ac:spMkLst>
        </pc:spChg>
        <pc:spChg chg="del">
          <ac:chgData name="Jung, Terry" userId="7a59036e-45bc-480f-bba4-6a0f67ef38f5" providerId="ADAL" clId="{A9797CB1-02D2-4B52-BCE3-87F29D2772B4}" dt="2024-12-02T16:08:38.549" v="152"/>
          <ac:spMkLst>
            <pc:docMk/>
            <pc:sldMk cId="2263619901" sldId="282"/>
            <ac:spMk id="3" creationId="{F749CF41-E4ED-35DE-D1FD-5294CDF9AC57}"/>
          </ac:spMkLst>
        </pc:spChg>
        <pc:spChg chg="mod">
          <ac:chgData name="Jung, Terry" userId="7a59036e-45bc-480f-bba4-6a0f67ef38f5" providerId="ADAL" clId="{A9797CB1-02D2-4B52-BCE3-87F29D2772B4}" dt="2024-12-02T16:08:30.573" v="151" actId="27636"/>
          <ac:spMkLst>
            <pc:docMk/>
            <pc:sldMk cId="2263619901" sldId="282"/>
            <ac:spMk id="4" creationId="{2B2F9A8C-341E-5DF4-5FA9-98746BD54A5F}"/>
          </ac:spMkLst>
        </pc:spChg>
        <pc:picChg chg="add mod">
          <ac:chgData name="Jung, Terry" userId="7a59036e-45bc-480f-bba4-6a0f67ef38f5" providerId="ADAL" clId="{A9797CB1-02D2-4B52-BCE3-87F29D2772B4}" dt="2024-12-02T16:10:16.130" v="180" actId="1076"/>
          <ac:picMkLst>
            <pc:docMk/>
            <pc:sldMk cId="2263619901" sldId="282"/>
            <ac:picMk id="5" creationId="{79C1A47B-ED6E-118E-47AE-0519D461C5E1}"/>
          </ac:picMkLst>
        </pc:picChg>
        <pc:picChg chg="add mod">
          <ac:chgData name="Jung, Terry" userId="7a59036e-45bc-480f-bba4-6a0f67ef38f5" providerId="ADAL" clId="{A9797CB1-02D2-4B52-BCE3-87F29D2772B4}" dt="2024-12-02T16:10:20.042" v="182" actId="1076"/>
          <ac:picMkLst>
            <pc:docMk/>
            <pc:sldMk cId="2263619901" sldId="282"/>
            <ac:picMk id="6" creationId="{EE6F724C-2180-3878-A917-E1B93F6F7969}"/>
          </ac:picMkLst>
        </pc:picChg>
      </pc:sldChg>
    </pc:docChg>
  </pc:docChgLst>
  <pc:docChgLst>
    <pc:chgData name="Jung, Terry" userId="7a59036e-45bc-480f-bba4-6a0f67ef38f5" providerId="ADAL" clId="{7FA87B25-7895-4C7D-AAF2-C5FD2AB9183E}"/>
    <pc:docChg chg="custSel modSld">
      <pc:chgData name="Jung, Terry" userId="7a59036e-45bc-480f-bba4-6a0f67ef38f5" providerId="ADAL" clId="{7FA87B25-7895-4C7D-AAF2-C5FD2AB9183E}" dt="2024-11-13T18:41:42.597" v="66" actId="14100"/>
      <pc:docMkLst>
        <pc:docMk/>
      </pc:docMkLst>
      <pc:sldChg chg="addSp delSp modSp mod delAnim modAnim">
        <pc:chgData name="Jung, Terry" userId="7a59036e-45bc-480f-bba4-6a0f67ef38f5" providerId="ADAL" clId="{7FA87B25-7895-4C7D-AAF2-C5FD2AB9183E}" dt="2024-11-13T18:41:42.597" v="66" actId="14100"/>
        <pc:sldMkLst>
          <pc:docMk/>
          <pc:sldMk cId="2098879758" sldId="257"/>
        </pc:sldMkLst>
        <pc:spChg chg="mod">
          <ac:chgData name="Jung, Terry" userId="7a59036e-45bc-480f-bba4-6a0f67ef38f5" providerId="ADAL" clId="{7FA87B25-7895-4C7D-AAF2-C5FD2AB9183E}" dt="2024-11-13T18:34:50.604" v="47" actId="20577"/>
          <ac:spMkLst>
            <pc:docMk/>
            <pc:sldMk cId="2098879758" sldId="257"/>
            <ac:spMk id="2" creationId="{9002BD50-1066-883E-1812-69B43D26D0E5}"/>
          </ac:spMkLst>
        </pc:spChg>
        <pc:picChg chg="add mod">
          <ac:chgData name="Jung, Terry" userId="7a59036e-45bc-480f-bba4-6a0f67ef38f5" providerId="ADAL" clId="{7FA87B25-7895-4C7D-AAF2-C5FD2AB9183E}" dt="2024-11-13T18:41:42.597" v="66" actId="14100"/>
          <ac:picMkLst>
            <pc:docMk/>
            <pc:sldMk cId="2098879758" sldId="257"/>
            <ac:picMk id="3" creationId="{72B5D705-3BBA-2821-9780-8350430ABB94}"/>
          </ac:picMkLst>
        </pc:picChg>
        <pc:picChg chg="del mod">
          <ac:chgData name="Jung, Terry" userId="7a59036e-45bc-480f-bba4-6a0f67ef38f5" providerId="ADAL" clId="{7FA87B25-7895-4C7D-AAF2-C5FD2AB9183E}" dt="2024-11-13T18:30:45.021" v="1" actId="478"/>
          <ac:picMkLst>
            <pc:docMk/>
            <pc:sldMk cId="2098879758" sldId="257"/>
            <ac:picMk id="9" creationId="{F3BA2ADD-DB48-06D6-9AED-EFF4D18277D9}"/>
          </ac:picMkLst>
        </pc:picChg>
      </pc:sldChg>
    </pc:docChg>
  </pc:docChgLst>
  <pc:docChgLst>
    <pc:chgData name="Jung, Terry" userId="7a59036e-45bc-480f-bba4-6a0f67ef38f5" providerId="ADAL" clId="{06C4E460-22F2-4F55-8B84-8F6455727A5F}"/>
    <pc:docChg chg="undo custSel modSld">
      <pc:chgData name="Jung, Terry" userId="7a59036e-45bc-480f-bba4-6a0f67ef38f5" providerId="ADAL" clId="{06C4E460-22F2-4F55-8B84-8F6455727A5F}" dt="2024-11-25T22:14:46.789" v="413" actId="1076"/>
      <pc:docMkLst>
        <pc:docMk/>
      </pc:docMkLst>
      <pc:sldChg chg="addSp delSp modSp mod modAnim">
        <pc:chgData name="Jung, Terry" userId="7a59036e-45bc-480f-bba4-6a0f67ef38f5" providerId="ADAL" clId="{06C4E460-22F2-4F55-8B84-8F6455727A5F}" dt="2024-11-25T22:14:46.789" v="413" actId="1076"/>
        <pc:sldMkLst>
          <pc:docMk/>
          <pc:sldMk cId="2098879758" sldId="257"/>
        </pc:sldMkLst>
        <pc:spChg chg="mod">
          <ac:chgData name="Jung, Terry" userId="7a59036e-45bc-480f-bba4-6a0f67ef38f5" providerId="ADAL" clId="{06C4E460-22F2-4F55-8B84-8F6455727A5F}" dt="2024-11-25T22:11:44.697" v="356" actId="1076"/>
          <ac:spMkLst>
            <pc:docMk/>
            <pc:sldMk cId="2098879758" sldId="257"/>
            <ac:spMk id="4" creationId="{5F06FD31-E519-96F4-336E-15E5F8CB77E7}"/>
          </ac:spMkLst>
        </pc:spChg>
        <pc:picChg chg="mod">
          <ac:chgData name="Jung, Terry" userId="7a59036e-45bc-480f-bba4-6a0f67ef38f5" providerId="ADAL" clId="{06C4E460-22F2-4F55-8B84-8F6455727A5F}" dt="2024-11-25T21:44:54.127" v="15" actId="1076"/>
          <ac:picMkLst>
            <pc:docMk/>
            <pc:sldMk cId="2098879758" sldId="257"/>
            <ac:picMk id="3" creationId="{72B5D705-3BBA-2821-9780-8350430ABB94}"/>
          </ac:picMkLst>
        </pc:picChg>
        <pc:picChg chg="add mod">
          <ac:chgData name="Jung, Terry" userId="7a59036e-45bc-480f-bba4-6a0f67ef38f5" providerId="ADAL" clId="{06C4E460-22F2-4F55-8B84-8F6455727A5F}" dt="2024-11-25T22:11:39.605" v="354" actId="14100"/>
          <ac:picMkLst>
            <pc:docMk/>
            <pc:sldMk cId="2098879758" sldId="257"/>
            <ac:picMk id="5" creationId="{2F498171-63BC-50F9-6506-A9A3EEDE1461}"/>
          </ac:picMkLst>
        </pc:picChg>
        <pc:picChg chg="add del mod">
          <ac:chgData name="Jung, Terry" userId="7a59036e-45bc-480f-bba4-6a0f67ef38f5" providerId="ADAL" clId="{06C4E460-22F2-4F55-8B84-8F6455727A5F}" dt="2024-11-25T22:10:22.370" v="327" actId="478"/>
          <ac:picMkLst>
            <pc:docMk/>
            <pc:sldMk cId="2098879758" sldId="257"/>
            <ac:picMk id="7" creationId="{317F916D-BCB7-0C27-01FE-4DEA3E19DAB9}"/>
          </ac:picMkLst>
        </pc:picChg>
        <pc:picChg chg="add mod">
          <ac:chgData name="Jung, Terry" userId="7a59036e-45bc-480f-bba4-6a0f67ef38f5" providerId="ADAL" clId="{06C4E460-22F2-4F55-8B84-8F6455727A5F}" dt="2024-11-25T22:14:29.458" v="412" actId="1076"/>
          <ac:picMkLst>
            <pc:docMk/>
            <pc:sldMk cId="2098879758" sldId="257"/>
            <ac:picMk id="8" creationId="{CCAD48BB-D20D-1589-767B-2B73A5C54CA0}"/>
          </ac:picMkLst>
        </pc:picChg>
        <pc:picChg chg="add mod">
          <ac:chgData name="Jung, Terry" userId="7a59036e-45bc-480f-bba4-6a0f67ef38f5" providerId="ADAL" clId="{06C4E460-22F2-4F55-8B84-8F6455727A5F}" dt="2024-11-25T22:11:58.683" v="360" actId="1076"/>
          <ac:picMkLst>
            <pc:docMk/>
            <pc:sldMk cId="2098879758" sldId="257"/>
            <ac:picMk id="1028" creationId="{D4CC54C9-25FF-BE49-6DCF-ED7A5A2A7D41}"/>
          </ac:picMkLst>
        </pc:picChg>
        <pc:picChg chg="add mod">
          <ac:chgData name="Jung, Terry" userId="7a59036e-45bc-480f-bba4-6a0f67ef38f5" providerId="ADAL" clId="{06C4E460-22F2-4F55-8B84-8F6455727A5F}" dt="2024-11-25T22:14:25.739" v="410" actId="1076"/>
          <ac:picMkLst>
            <pc:docMk/>
            <pc:sldMk cId="2098879758" sldId="257"/>
            <ac:picMk id="1030" creationId="{C694FFA3-8C77-EF42-E6C8-C70FCF73AEB6}"/>
          </ac:picMkLst>
        </pc:picChg>
        <pc:picChg chg="mod">
          <ac:chgData name="Jung, Terry" userId="7a59036e-45bc-480f-bba4-6a0f67ef38f5" providerId="ADAL" clId="{06C4E460-22F2-4F55-8B84-8F6455727A5F}" dt="2024-11-25T22:14:46.789" v="413" actId="1076"/>
          <ac:picMkLst>
            <pc:docMk/>
            <pc:sldMk cId="2098879758" sldId="257"/>
            <ac:picMk id="2050" creationId="{E20B2BE9-5E49-67CB-14F5-7386E6D4C37A}"/>
          </ac:picMkLst>
        </pc:picChg>
      </pc:sldChg>
    </pc:docChg>
  </pc:docChgLst>
  <pc:docChgLst>
    <pc:chgData name="Jung, Terry" userId="7a59036e-45bc-480f-bba4-6a0f67ef38f5" providerId="ADAL" clId="{7B8BF2BA-F9EE-4DEB-89E8-22D8285B4D13}"/>
    <pc:docChg chg="undo custSel addSld delSld modSld sldOrd">
      <pc:chgData name="Jung, Terry" userId="7a59036e-45bc-480f-bba4-6a0f67ef38f5" providerId="ADAL" clId="{7B8BF2BA-F9EE-4DEB-89E8-22D8285B4D13}" dt="2024-12-02T22:31:06.966" v="1090" actId="1076"/>
      <pc:docMkLst>
        <pc:docMk/>
      </pc:docMkLst>
      <pc:sldChg chg="addSp delSp modSp mod">
        <pc:chgData name="Jung, Terry" userId="7a59036e-45bc-480f-bba4-6a0f67ef38f5" providerId="ADAL" clId="{7B8BF2BA-F9EE-4DEB-89E8-22D8285B4D13}" dt="2024-12-02T22:31:06.966" v="1090" actId="1076"/>
        <pc:sldMkLst>
          <pc:docMk/>
          <pc:sldMk cId="2098879758" sldId="257"/>
        </pc:sldMkLst>
        <pc:spChg chg="mod">
          <ac:chgData name="Jung, Terry" userId="7a59036e-45bc-480f-bba4-6a0f67ef38f5" providerId="ADAL" clId="{7B8BF2BA-F9EE-4DEB-89E8-22D8285B4D13}" dt="2024-12-02T22:31:06.966" v="1090" actId="1076"/>
          <ac:spMkLst>
            <pc:docMk/>
            <pc:sldMk cId="2098879758" sldId="257"/>
            <ac:spMk id="4" creationId="{5F06FD31-E519-96F4-336E-15E5F8CB77E7}"/>
          </ac:spMkLst>
        </pc:spChg>
        <pc:picChg chg="add del mod">
          <ac:chgData name="Jung, Terry" userId="7a59036e-45bc-480f-bba4-6a0f67ef38f5" providerId="ADAL" clId="{7B8BF2BA-F9EE-4DEB-89E8-22D8285B4D13}" dt="2024-12-02T21:40:35.788" v="234" actId="1076"/>
          <ac:picMkLst>
            <pc:docMk/>
            <pc:sldMk cId="2098879758" sldId="257"/>
            <ac:picMk id="8" creationId="{CCAD48BB-D20D-1589-767B-2B73A5C54CA0}"/>
          </ac:picMkLst>
        </pc:picChg>
        <pc:picChg chg="add del mod">
          <ac:chgData name="Jung, Terry" userId="7a59036e-45bc-480f-bba4-6a0f67ef38f5" providerId="ADAL" clId="{7B8BF2BA-F9EE-4DEB-89E8-22D8285B4D13}" dt="2024-12-02T21:40:27.666" v="232" actId="478"/>
          <ac:picMkLst>
            <pc:docMk/>
            <pc:sldMk cId="2098879758" sldId="257"/>
            <ac:picMk id="1026" creationId="{2C47E6AB-A81F-DC26-B760-C0F9F2868A07}"/>
          </ac:picMkLst>
        </pc:picChg>
        <pc:picChg chg="add del mod">
          <ac:chgData name="Jung, Terry" userId="7a59036e-45bc-480f-bba4-6a0f67ef38f5" providerId="ADAL" clId="{7B8BF2BA-F9EE-4DEB-89E8-22D8285B4D13}" dt="2024-12-02T21:40:38.614" v="235" actId="1076"/>
          <ac:picMkLst>
            <pc:docMk/>
            <pc:sldMk cId="2098879758" sldId="257"/>
            <ac:picMk id="1030" creationId="{C694FFA3-8C77-EF42-E6C8-C70FCF73AEB6}"/>
          </ac:picMkLst>
        </pc:picChg>
        <pc:picChg chg="add del mod">
          <ac:chgData name="Jung, Terry" userId="7a59036e-45bc-480f-bba4-6a0f67ef38f5" providerId="ADAL" clId="{7B8BF2BA-F9EE-4DEB-89E8-22D8285B4D13}" dt="2024-12-02T21:40:34.139" v="233" actId="1076"/>
          <ac:picMkLst>
            <pc:docMk/>
            <pc:sldMk cId="2098879758" sldId="257"/>
            <ac:picMk id="1032" creationId="{3E92DE7E-30A6-062A-4017-B9F9D93B2DB4}"/>
          </ac:picMkLst>
        </pc:picChg>
        <pc:picChg chg="del mod">
          <ac:chgData name="Jung, Terry" userId="7a59036e-45bc-480f-bba4-6a0f67ef38f5" providerId="ADAL" clId="{7B8BF2BA-F9EE-4DEB-89E8-22D8285B4D13}" dt="2024-12-02T22:30:36.725" v="1085" actId="478"/>
          <ac:picMkLst>
            <pc:docMk/>
            <pc:sldMk cId="2098879758" sldId="257"/>
            <ac:picMk id="1034" creationId="{B185C937-A32D-C270-DAF0-E707C08FAB3C}"/>
          </ac:picMkLst>
        </pc:picChg>
        <pc:picChg chg="add del mod">
          <ac:chgData name="Jung, Terry" userId="7a59036e-45bc-480f-bba4-6a0f67ef38f5" providerId="ADAL" clId="{7B8BF2BA-F9EE-4DEB-89E8-22D8285B4D13}" dt="2024-12-02T21:44:02.120" v="296" actId="478"/>
          <ac:picMkLst>
            <pc:docMk/>
            <pc:sldMk cId="2098879758" sldId="257"/>
            <ac:picMk id="1040" creationId="{4C77503A-36CB-7BE5-43AD-CF33D7A7C1E5}"/>
          </ac:picMkLst>
        </pc:picChg>
        <pc:picChg chg="add del mod">
          <ac:chgData name="Jung, Terry" userId="7a59036e-45bc-480f-bba4-6a0f67ef38f5" providerId="ADAL" clId="{7B8BF2BA-F9EE-4DEB-89E8-22D8285B4D13}" dt="2024-12-02T22:30:43.822" v="1089" actId="1076"/>
          <ac:picMkLst>
            <pc:docMk/>
            <pc:sldMk cId="2098879758" sldId="257"/>
            <ac:picMk id="2050" creationId="{E20B2BE9-5E49-67CB-14F5-7386E6D4C37A}"/>
          </ac:picMkLst>
        </pc:picChg>
      </pc:sldChg>
      <pc:sldChg chg="modSp del mod">
        <pc:chgData name="Jung, Terry" userId="7a59036e-45bc-480f-bba4-6a0f67ef38f5" providerId="ADAL" clId="{7B8BF2BA-F9EE-4DEB-89E8-22D8285B4D13}" dt="2024-12-02T21:35:33.107" v="150" actId="47"/>
        <pc:sldMkLst>
          <pc:docMk/>
          <pc:sldMk cId="3355063535" sldId="260"/>
        </pc:sldMkLst>
        <pc:spChg chg="mod">
          <ac:chgData name="Jung, Terry" userId="7a59036e-45bc-480f-bba4-6a0f67ef38f5" providerId="ADAL" clId="{7B8BF2BA-F9EE-4DEB-89E8-22D8285B4D13}" dt="2024-12-02T21:35:25.327" v="148" actId="20577"/>
          <ac:spMkLst>
            <pc:docMk/>
            <pc:sldMk cId="3355063535" sldId="260"/>
            <ac:spMk id="2" creationId="{4A46C96F-9C2B-9AF8-E8D8-94FEAADBC2EB}"/>
          </ac:spMkLst>
        </pc:spChg>
        <pc:spChg chg="mod">
          <ac:chgData name="Jung, Terry" userId="7a59036e-45bc-480f-bba4-6a0f67ef38f5" providerId="ADAL" clId="{7B8BF2BA-F9EE-4DEB-89E8-22D8285B4D13}" dt="2024-12-02T21:35:30.012" v="149" actId="20577"/>
          <ac:spMkLst>
            <pc:docMk/>
            <pc:sldMk cId="3355063535" sldId="260"/>
            <ac:spMk id="3" creationId="{5806B913-1B27-E7AC-279A-037DF011557C}"/>
          </ac:spMkLst>
        </pc:spChg>
      </pc:sldChg>
      <pc:sldChg chg="modSp del mod">
        <pc:chgData name="Jung, Terry" userId="7a59036e-45bc-480f-bba4-6a0f67ef38f5" providerId="ADAL" clId="{7B8BF2BA-F9EE-4DEB-89E8-22D8285B4D13}" dt="2024-12-02T21:23:43.428" v="40" actId="47"/>
        <pc:sldMkLst>
          <pc:docMk/>
          <pc:sldMk cId="66678674" sldId="262"/>
        </pc:sldMkLst>
        <pc:spChg chg="mod">
          <ac:chgData name="Jung, Terry" userId="7a59036e-45bc-480f-bba4-6a0f67ef38f5" providerId="ADAL" clId="{7B8BF2BA-F9EE-4DEB-89E8-22D8285B4D13}" dt="2024-12-02T21:23:37.305" v="37" actId="20577"/>
          <ac:spMkLst>
            <pc:docMk/>
            <pc:sldMk cId="66678674" sldId="262"/>
            <ac:spMk id="2" creationId="{E4792CF4-4571-BF89-9A97-BB9D8055FD0E}"/>
          </ac:spMkLst>
        </pc:spChg>
        <pc:spChg chg="mod">
          <ac:chgData name="Jung, Terry" userId="7a59036e-45bc-480f-bba4-6a0f67ef38f5" providerId="ADAL" clId="{7B8BF2BA-F9EE-4DEB-89E8-22D8285B4D13}" dt="2024-12-02T21:23:40.544" v="39" actId="27636"/>
          <ac:spMkLst>
            <pc:docMk/>
            <pc:sldMk cId="66678674" sldId="262"/>
            <ac:spMk id="3" creationId="{4147C09D-84E8-41D3-F5BF-33455A293012}"/>
          </ac:spMkLst>
        </pc:spChg>
      </pc:sldChg>
      <pc:sldChg chg="modSp del mod">
        <pc:chgData name="Jung, Terry" userId="7a59036e-45bc-480f-bba4-6a0f67ef38f5" providerId="ADAL" clId="{7B8BF2BA-F9EE-4DEB-89E8-22D8285B4D13}" dt="2024-12-02T22:01:23.613" v="573" actId="47"/>
        <pc:sldMkLst>
          <pc:docMk/>
          <pc:sldMk cId="3605829917" sldId="263"/>
        </pc:sldMkLst>
        <pc:spChg chg="mod">
          <ac:chgData name="Jung, Terry" userId="7a59036e-45bc-480f-bba4-6a0f67ef38f5" providerId="ADAL" clId="{7B8BF2BA-F9EE-4DEB-89E8-22D8285B4D13}" dt="2024-12-02T22:01:19.609" v="570" actId="20577"/>
          <ac:spMkLst>
            <pc:docMk/>
            <pc:sldMk cId="3605829917" sldId="263"/>
            <ac:spMk id="2" creationId="{8A6C58AC-CB87-07F8-D568-EECDD53A7B87}"/>
          </ac:spMkLst>
        </pc:spChg>
        <pc:spChg chg="mod">
          <ac:chgData name="Jung, Terry" userId="7a59036e-45bc-480f-bba4-6a0f67ef38f5" providerId="ADAL" clId="{7B8BF2BA-F9EE-4DEB-89E8-22D8285B4D13}" dt="2024-12-02T22:01:22.217" v="572" actId="27636"/>
          <ac:spMkLst>
            <pc:docMk/>
            <pc:sldMk cId="3605829917" sldId="263"/>
            <ac:spMk id="3" creationId="{A6305407-4485-6B79-831E-9414B9FEC896}"/>
          </ac:spMkLst>
        </pc:spChg>
      </pc:sldChg>
      <pc:sldChg chg="modSp del mod">
        <pc:chgData name="Jung, Terry" userId="7a59036e-45bc-480f-bba4-6a0f67ef38f5" providerId="ADAL" clId="{7B8BF2BA-F9EE-4DEB-89E8-22D8285B4D13}" dt="2024-12-02T22:07:03.530" v="661" actId="47"/>
        <pc:sldMkLst>
          <pc:docMk/>
          <pc:sldMk cId="2971703310" sldId="264"/>
        </pc:sldMkLst>
        <pc:spChg chg="mod">
          <ac:chgData name="Jung, Terry" userId="7a59036e-45bc-480f-bba4-6a0f67ef38f5" providerId="ADAL" clId="{7B8BF2BA-F9EE-4DEB-89E8-22D8285B4D13}" dt="2024-12-02T22:07:00.257" v="658" actId="20577"/>
          <ac:spMkLst>
            <pc:docMk/>
            <pc:sldMk cId="2971703310" sldId="264"/>
            <ac:spMk id="2" creationId="{B20012FF-BAF0-31C7-612E-818A213EE498}"/>
          </ac:spMkLst>
        </pc:spChg>
        <pc:spChg chg="mod">
          <ac:chgData name="Jung, Terry" userId="7a59036e-45bc-480f-bba4-6a0f67ef38f5" providerId="ADAL" clId="{7B8BF2BA-F9EE-4DEB-89E8-22D8285B4D13}" dt="2024-12-02T22:07:02.370" v="660" actId="27636"/>
          <ac:spMkLst>
            <pc:docMk/>
            <pc:sldMk cId="2971703310" sldId="264"/>
            <ac:spMk id="3" creationId="{4B874783-6DB5-956A-E535-C8B1E2F6E24A}"/>
          </ac:spMkLst>
        </pc:spChg>
      </pc:sldChg>
      <pc:sldChg chg="modSp del mod">
        <pc:chgData name="Jung, Terry" userId="7a59036e-45bc-480f-bba4-6a0f67ef38f5" providerId="ADAL" clId="{7B8BF2BA-F9EE-4DEB-89E8-22D8285B4D13}" dt="2024-12-02T22:06:28.665" v="646" actId="47"/>
        <pc:sldMkLst>
          <pc:docMk/>
          <pc:sldMk cId="442465818" sldId="265"/>
        </pc:sldMkLst>
        <pc:spChg chg="mod">
          <ac:chgData name="Jung, Terry" userId="7a59036e-45bc-480f-bba4-6a0f67ef38f5" providerId="ADAL" clId="{7B8BF2BA-F9EE-4DEB-89E8-22D8285B4D13}" dt="2024-12-02T22:06:25.443" v="643" actId="27636"/>
          <ac:spMkLst>
            <pc:docMk/>
            <pc:sldMk cId="442465818" sldId="265"/>
            <ac:spMk id="2" creationId="{486F0F5F-D402-55CE-ABBF-532D1F148B74}"/>
          </ac:spMkLst>
        </pc:spChg>
        <pc:spChg chg="mod">
          <ac:chgData name="Jung, Terry" userId="7a59036e-45bc-480f-bba4-6a0f67ef38f5" providerId="ADAL" clId="{7B8BF2BA-F9EE-4DEB-89E8-22D8285B4D13}" dt="2024-12-02T22:06:27.632" v="645" actId="27636"/>
          <ac:spMkLst>
            <pc:docMk/>
            <pc:sldMk cId="442465818" sldId="265"/>
            <ac:spMk id="3" creationId="{91418058-5B70-ACE4-7AAE-78EAA3C9DF7B}"/>
          </ac:spMkLst>
        </pc:spChg>
      </pc:sldChg>
      <pc:sldChg chg="modSp del mod">
        <pc:chgData name="Jung, Terry" userId="7a59036e-45bc-480f-bba4-6a0f67ef38f5" providerId="ADAL" clId="{7B8BF2BA-F9EE-4DEB-89E8-22D8285B4D13}" dt="2024-12-02T21:36:57.764" v="176" actId="47"/>
        <pc:sldMkLst>
          <pc:docMk/>
          <pc:sldMk cId="3740537102" sldId="267"/>
        </pc:sldMkLst>
        <pc:spChg chg="mod">
          <ac:chgData name="Jung, Terry" userId="7a59036e-45bc-480f-bba4-6a0f67ef38f5" providerId="ADAL" clId="{7B8BF2BA-F9EE-4DEB-89E8-22D8285B4D13}" dt="2024-12-02T21:36:52.734" v="173" actId="20577"/>
          <ac:spMkLst>
            <pc:docMk/>
            <pc:sldMk cId="3740537102" sldId="267"/>
            <ac:spMk id="2" creationId="{9E049130-FEB6-EA53-8A30-CCD0A306A7BF}"/>
          </ac:spMkLst>
        </pc:spChg>
        <pc:spChg chg="mod">
          <ac:chgData name="Jung, Terry" userId="7a59036e-45bc-480f-bba4-6a0f67ef38f5" providerId="ADAL" clId="{7B8BF2BA-F9EE-4DEB-89E8-22D8285B4D13}" dt="2024-12-02T21:36:55.245" v="175" actId="27636"/>
          <ac:spMkLst>
            <pc:docMk/>
            <pc:sldMk cId="3740537102" sldId="267"/>
            <ac:spMk id="3" creationId="{61856E6C-4E14-45DB-F3E3-DD34DACFD173}"/>
          </ac:spMkLst>
        </pc:spChg>
      </pc:sldChg>
      <pc:sldChg chg="modSp del mod">
        <pc:chgData name="Jung, Terry" userId="7a59036e-45bc-480f-bba4-6a0f67ef38f5" providerId="ADAL" clId="{7B8BF2BA-F9EE-4DEB-89E8-22D8285B4D13}" dt="2024-12-02T21:42:06.610" v="256" actId="47"/>
        <pc:sldMkLst>
          <pc:docMk/>
          <pc:sldMk cId="302283603" sldId="268"/>
        </pc:sldMkLst>
        <pc:spChg chg="mod">
          <ac:chgData name="Jung, Terry" userId="7a59036e-45bc-480f-bba4-6a0f67ef38f5" providerId="ADAL" clId="{7B8BF2BA-F9EE-4DEB-89E8-22D8285B4D13}" dt="2024-12-02T21:41:54.867" v="249" actId="20577"/>
          <ac:spMkLst>
            <pc:docMk/>
            <pc:sldMk cId="302283603" sldId="268"/>
            <ac:spMk id="2" creationId="{E79B2AFA-E9A1-3EAC-70A1-30270EC6D569}"/>
          </ac:spMkLst>
        </pc:spChg>
        <pc:spChg chg="mod">
          <ac:chgData name="Jung, Terry" userId="7a59036e-45bc-480f-bba4-6a0f67ef38f5" providerId="ADAL" clId="{7B8BF2BA-F9EE-4DEB-89E8-22D8285B4D13}" dt="2024-12-02T21:42:02.972" v="255" actId="27636"/>
          <ac:spMkLst>
            <pc:docMk/>
            <pc:sldMk cId="302283603" sldId="268"/>
            <ac:spMk id="3" creationId="{E8FC91BB-3AD2-4294-3667-2433568F27B2}"/>
          </ac:spMkLst>
        </pc:spChg>
      </pc:sldChg>
      <pc:sldChg chg="modSp del mod">
        <pc:chgData name="Jung, Terry" userId="7a59036e-45bc-480f-bba4-6a0f67ef38f5" providerId="ADAL" clId="{7B8BF2BA-F9EE-4DEB-89E8-22D8285B4D13}" dt="2024-12-02T22:05:37.407" v="626" actId="47"/>
        <pc:sldMkLst>
          <pc:docMk/>
          <pc:sldMk cId="1643307933" sldId="269"/>
        </pc:sldMkLst>
        <pc:spChg chg="mod">
          <ac:chgData name="Jung, Terry" userId="7a59036e-45bc-480f-bba4-6a0f67ef38f5" providerId="ADAL" clId="{7B8BF2BA-F9EE-4DEB-89E8-22D8285B4D13}" dt="2024-12-02T22:05:34.073" v="623" actId="20577"/>
          <ac:spMkLst>
            <pc:docMk/>
            <pc:sldMk cId="1643307933" sldId="269"/>
            <ac:spMk id="2" creationId="{3933DA8C-1DC8-8470-381F-16162DCF0557}"/>
          </ac:spMkLst>
        </pc:spChg>
        <pc:spChg chg="mod">
          <ac:chgData name="Jung, Terry" userId="7a59036e-45bc-480f-bba4-6a0f67ef38f5" providerId="ADAL" clId="{7B8BF2BA-F9EE-4DEB-89E8-22D8285B4D13}" dt="2024-12-02T22:05:36.093" v="625" actId="27636"/>
          <ac:spMkLst>
            <pc:docMk/>
            <pc:sldMk cId="1643307933" sldId="269"/>
            <ac:spMk id="3" creationId="{03096250-4CEA-9B35-C46D-D11A6351DF41}"/>
          </ac:spMkLst>
        </pc:spChg>
      </pc:sldChg>
      <pc:sldChg chg="modSp del mod">
        <pc:chgData name="Jung, Terry" userId="7a59036e-45bc-480f-bba4-6a0f67ef38f5" providerId="ADAL" clId="{7B8BF2BA-F9EE-4DEB-89E8-22D8285B4D13}" dt="2024-12-02T21:59:53.473" v="559" actId="47"/>
        <pc:sldMkLst>
          <pc:docMk/>
          <pc:sldMk cId="1126897345" sldId="270"/>
        </pc:sldMkLst>
        <pc:spChg chg="mod">
          <ac:chgData name="Jung, Terry" userId="7a59036e-45bc-480f-bba4-6a0f67ef38f5" providerId="ADAL" clId="{7B8BF2BA-F9EE-4DEB-89E8-22D8285B4D13}" dt="2024-12-02T21:59:49.181" v="556" actId="20577"/>
          <ac:spMkLst>
            <pc:docMk/>
            <pc:sldMk cId="1126897345" sldId="270"/>
            <ac:spMk id="2" creationId="{72C82EEB-AA6D-AF76-E6D8-4DDAE5201BEF}"/>
          </ac:spMkLst>
        </pc:spChg>
        <pc:spChg chg="mod">
          <ac:chgData name="Jung, Terry" userId="7a59036e-45bc-480f-bba4-6a0f67ef38f5" providerId="ADAL" clId="{7B8BF2BA-F9EE-4DEB-89E8-22D8285B4D13}" dt="2024-12-02T21:59:52.159" v="558" actId="27636"/>
          <ac:spMkLst>
            <pc:docMk/>
            <pc:sldMk cId="1126897345" sldId="270"/>
            <ac:spMk id="3" creationId="{C9DBB101-6D60-8A8C-132B-FFF42C1D9426}"/>
          </ac:spMkLst>
        </pc:spChg>
      </pc:sldChg>
      <pc:sldChg chg="modSp del mod">
        <pc:chgData name="Jung, Terry" userId="7a59036e-45bc-480f-bba4-6a0f67ef38f5" providerId="ADAL" clId="{7B8BF2BA-F9EE-4DEB-89E8-22D8285B4D13}" dt="2024-12-02T21:54:27.111" v="454" actId="47"/>
        <pc:sldMkLst>
          <pc:docMk/>
          <pc:sldMk cId="1424551050" sldId="271"/>
        </pc:sldMkLst>
        <pc:spChg chg="mod">
          <ac:chgData name="Jung, Terry" userId="7a59036e-45bc-480f-bba4-6a0f67ef38f5" providerId="ADAL" clId="{7B8BF2BA-F9EE-4DEB-89E8-22D8285B4D13}" dt="2024-12-02T21:54:23.726" v="451" actId="20577"/>
          <ac:spMkLst>
            <pc:docMk/>
            <pc:sldMk cId="1424551050" sldId="271"/>
            <ac:spMk id="2" creationId="{6A3209A7-19AD-6C79-31B1-9D63F505873B}"/>
          </ac:spMkLst>
        </pc:spChg>
        <pc:spChg chg="mod">
          <ac:chgData name="Jung, Terry" userId="7a59036e-45bc-480f-bba4-6a0f67ef38f5" providerId="ADAL" clId="{7B8BF2BA-F9EE-4DEB-89E8-22D8285B4D13}" dt="2024-12-02T21:54:25.795" v="453" actId="27636"/>
          <ac:spMkLst>
            <pc:docMk/>
            <pc:sldMk cId="1424551050" sldId="271"/>
            <ac:spMk id="3" creationId="{0FC4B63D-F8B5-B336-09DC-B307766C8C01}"/>
          </ac:spMkLst>
        </pc:spChg>
      </pc:sldChg>
      <pc:sldChg chg="modSp del mod">
        <pc:chgData name="Jung, Terry" userId="7a59036e-45bc-480f-bba4-6a0f67ef38f5" providerId="ADAL" clId="{7B8BF2BA-F9EE-4DEB-89E8-22D8285B4D13}" dt="2024-12-02T21:52:13.490" v="418" actId="47"/>
        <pc:sldMkLst>
          <pc:docMk/>
          <pc:sldMk cId="990501200" sldId="272"/>
        </pc:sldMkLst>
        <pc:spChg chg="mod">
          <ac:chgData name="Jung, Terry" userId="7a59036e-45bc-480f-bba4-6a0f67ef38f5" providerId="ADAL" clId="{7B8BF2BA-F9EE-4DEB-89E8-22D8285B4D13}" dt="2024-12-02T21:52:09.571" v="416" actId="20577"/>
          <ac:spMkLst>
            <pc:docMk/>
            <pc:sldMk cId="990501200" sldId="272"/>
            <ac:spMk id="2" creationId="{B05E4866-F95B-455E-C0D5-365A3125B53B}"/>
          </ac:spMkLst>
        </pc:spChg>
        <pc:spChg chg="mod">
          <ac:chgData name="Jung, Terry" userId="7a59036e-45bc-480f-bba4-6a0f67ef38f5" providerId="ADAL" clId="{7B8BF2BA-F9EE-4DEB-89E8-22D8285B4D13}" dt="2024-12-02T21:52:12.083" v="417" actId="20577"/>
          <ac:spMkLst>
            <pc:docMk/>
            <pc:sldMk cId="990501200" sldId="272"/>
            <ac:spMk id="3" creationId="{4398F9EB-6800-A390-825D-367BA4B8C3AC}"/>
          </ac:spMkLst>
        </pc:spChg>
      </pc:sldChg>
      <pc:sldChg chg="modSp del mod">
        <pc:chgData name="Jung, Terry" userId="7a59036e-45bc-480f-bba4-6a0f67ef38f5" providerId="ADAL" clId="{7B8BF2BA-F9EE-4DEB-89E8-22D8285B4D13}" dt="2024-12-02T21:50:58.983" v="402" actId="47"/>
        <pc:sldMkLst>
          <pc:docMk/>
          <pc:sldMk cId="301022453" sldId="273"/>
        </pc:sldMkLst>
        <pc:spChg chg="mod">
          <ac:chgData name="Jung, Terry" userId="7a59036e-45bc-480f-bba4-6a0f67ef38f5" providerId="ADAL" clId="{7B8BF2BA-F9EE-4DEB-89E8-22D8285B4D13}" dt="2024-12-02T21:50:54.786" v="399" actId="20577"/>
          <ac:spMkLst>
            <pc:docMk/>
            <pc:sldMk cId="301022453" sldId="273"/>
            <ac:spMk id="2" creationId="{76505535-76E3-3B87-A741-ED773D20AC5B}"/>
          </ac:spMkLst>
        </pc:spChg>
        <pc:spChg chg="mod">
          <ac:chgData name="Jung, Terry" userId="7a59036e-45bc-480f-bba4-6a0f67ef38f5" providerId="ADAL" clId="{7B8BF2BA-F9EE-4DEB-89E8-22D8285B4D13}" dt="2024-12-02T21:50:57.463" v="401" actId="27636"/>
          <ac:spMkLst>
            <pc:docMk/>
            <pc:sldMk cId="301022453" sldId="273"/>
            <ac:spMk id="3" creationId="{D54263BE-E3C4-404B-8862-C5D2F021C78F}"/>
          </ac:spMkLst>
        </pc:spChg>
      </pc:sldChg>
      <pc:sldChg chg="modSp del mod">
        <pc:chgData name="Jung, Terry" userId="7a59036e-45bc-480f-bba4-6a0f67ef38f5" providerId="ADAL" clId="{7B8BF2BA-F9EE-4DEB-89E8-22D8285B4D13}" dt="2024-12-02T21:48:43.522" v="362" actId="47"/>
        <pc:sldMkLst>
          <pc:docMk/>
          <pc:sldMk cId="4151827757" sldId="275"/>
        </pc:sldMkLst>
        <pc:spChg chg="mod">
          <ac:chgData name="Jung, Terry" userId="7a59036e-45bc-480f-bba4-6a0f67ef38f5" providerId="ADAL" clId="{7B8BF2BA-F9EE-4DEB-89E8-22D8285B4D13}" dt="2024-12-02T21:48:39.182" v="359" actId="20577"/>
          <ac:spMkLst>
            <pc:docMk/>
            <pc:sldMk cId="4151827757" sldId="275"/>
            <ac:spMk id="2" creationId="{BC867B90-55FA-2050-0B69-5914579D5ED7}"/>
          </ac:spMkLst>
        </pc:spChg>
        <pc:spChg chg="mod">
          <ac:chgData name="Jung, Terry" userId="7a59036e-45bc-480f-bba4-6a0f67ef38f5" providerId="ADAL" clId="{7B8BF2BA-F9EE-4DEB-89E8-22D8285B4D13}" dt="2024-12-02T21:48:41.940" v="361" actId="27636"/>
          <ac:spMkLst>
            <pc:docMk/>
            <pc:sldMk cId="4151827757" sldId="275"/>
            <ac:spMk id="3" creationId="{4A2B9F70-6CC1-9C3E-32EF-09296C7F45F8}"/>
          </ac:spMkLst>
        </pc:spChg>
      </pc:sldChg>
      <pc:sldChg chg="modSp del mod">
        <pc:chgData name="Jung, Terry" userId="7a59036e-45bc-480f-bba4-6a0f67ef38f5" providerId="ADAL" clId="{7B8BF2BA-F9EE-4DEB-89E8-22D8285B4D13}" dt="2024-12-02T22:30:17.084" v="1084" actId="47"/>
        <pc:sldMkLst>
          <pc:docMk/>
          <pc:sldMk cId="931182323" sldId="277"/>
        </pc:sldMkLst>
        <pc:spChg chg="mod">
          <ac:chgData name="Jung, Terry" userId="7a59036e-45bc-480f-bba4-6a0f67ef38f5" providerId="ADAL" clId="{7B8BF2BA-F9EE-4DEB-89E8-22D8285B4D13}" dt="2024-12-02T22:30:16.081" v="1083" actId="20577"/>
          <ac:spMkLst>
            <pc:docMk/>
            <pc:sldMk cId="931182323" sldId="277"/>
            <ac:spMk id="2" creationId="{47855CD7-D2DA-ECD5-1819-00E1EF4AAB2F}"/>
          </ac:spMkLst>
        </pc:spChg>
        <pc:spChg chg="mod">
          <ac:chgData name="Jung, Terry" userId="7a59036e-45bc-480f-bba4-6a0f67ef38f5" providerId="ADAL" clId="{7B8BF2BA-F9EE-4DEB-89E8-22D8285B4D13}" dt="2024-12-02T22:30:12.895" v="1082" actId="27636"/>
          <ac:spMkLst>
            <pc:docMk/>
            <pc:sldMk cId="931182323" sldId="277"/>
            <ac:spMk id="3" creationId="{5190F4DE-9DB4-C42C-46A8-F7888E46068C}"/>
          </ac:spMkLst>
        </pc:spChg>
      </pc:sldChg>
      <pc:sldChg chg="addSp delSp modSp add del mod">
        <pc:chgData name="Jung, Terry" userId="7a59036e-45bc-480f-bba4-6a0f67ef38f5" providerId="ADAL" clId="{7B8BF2BA-F9EE-4DEB-89E8-22D8285B4D13}" dt="2024-12-02T21:34:27.849" v="138" actId="47"/>
        <pc:sldMkLst>
          <pc:docMk/>
          <pc:sldMk cId="771137084" sldId="283"/>
        </pc:sldMkLst>
        <pc:spChg chg="mod">
          <ac:chgData name="Jung, Terry" userId="7a59036e-45bc-480f-bba4-6a0f67ef38f5" providerId="ADAL" clId="{7B8BF2BA-F9EE-4DEB-89E8-22D8285B4D13}" dt="2024-12-02T21:34:25.142" v="137" actId="27636"/>
          <ac:spMkLst>
            <pc:docMk/>
            <pc:sldMk cId="771137084" sldId="283"/>
            <ac:spMk id="2" creationId="{C4D87DE7-59D4-AA41-01D9-F0A86122F830}"/>
          </ac:spMkLst>
        </pc:spChg>
        <pc:spChg chg="add mod">
          <ac:chgData name="Jung, Terry" userId="7a59036e-45bc-480f-bba4-6a0f67ef38f5" providerId="ADAL" clId="{7B8BF2BA-F9EE-4DEB-89E8-22D8285B4D13}" dt="2024-12-02T21:33:36.126" v="111" actId="478"/>
          <ac:spMkLst>
            <pc:docMk/>
            <pc:sldMk cId="771137084" sldId="283"/>
            <ac:spMk id="3" creationId="{14C29AE2-75A8-251A-BF57-586C7C7549A9}"/>
          </ac:spMkLst>
        </pc:spChg>
        <pc:spChg chg="add mod">
          <ac:chgData name="Jung, Terry" userId="7a59036e-45bc-480f-bba4-6a0f67ef38f5" providerId="ADAL" clId="{7B8BF2BA-F9EE-4DEB-89E8-22D8285B4D13}" dt="2024-12-02T21:33:36.946" v="112" actId="478"/>
          <ac:spMkLst>
            <pc:docMk/>
            <pc:sldMk cId="771137084" sldId="283"/>
            <ac:spMk id="4" creationId="{13E68D7D-4B7A-B2A2-030B-259E0C3E7E01}"/>
          </ac:spMkLst>
        </pc:spChg>
        <pc:spChg chg="add mod">
          <ac:chgData name="Jung, Terry" userId="7a59036e-45bc-480f-bba4-6a0f67ef38f5" providerId="ADAL" clId="{7B8BF2BA-F9EE-4DEB-89E8-22D8285B4D13}" dt="2024-12-02T21:34:21.470" v="133" actId="478"/>
          <ac:spMkLst>
            <pc:docMk/>
            <pc:sldMk cId="771137084" sldId="283"/>
            <ac:spMk id="5" creationId="{CA77371E-4228-186A-7096-526757019EBC}"/>
          </ac:spMkLst>
        </pc:spChg>
        <pc:spChg chg="add mod">
          <ac:chgData name="Jung, Terry" userId="7a59036e-45bc-480f-bba4-6a0f67ef38f5" providerId="ADAL" clId="{7B8BF2BA-F9EE-4DEB-89E8-22D8285B4D13}" dt="2024-12-02T21:34:22.192" v="134" actId="478"/>
          <ac:spMkLst>
            <pc:docMk/>
            <pc:sldMk cId="771137084" sldId="283"/>
            <ac:spMk id="6" creationId="{6ACC74E5-A76F-A4F7-7325-829070CEA919}"/>
          </ac:spMkLst>
        </pc:spChg>
        <pc:picChg chg="add del">
          <ac:chgData name="Jung, Terry" userId="7a59036e-45bc-480f-bba4-6a0f67ef38f5" providerId="ADAL" clId="{7B8BF2BA-F9EE-4DEB-89E8-22D8285B4D13}" dt="2024-12-02T21:34:22.192" v="134" actId="478"/>
          <ac:picMkLst>
            <pc:docMk/>
            <pc:sldMk cId="771137084" sldId="283"/>
            <ac:picMk id="2050" creationId="{E1503E39-2CD0-46B3-2DD7-1E21A0E1B08D}"/>
          </ac:picMkLst>
        </pc:picChg>
        <pc:picChg chg="add del mod">
          <ac:chgData name="Jung, Terry" userId="7a59036e-45bc-480f-bba4-6a0f67ef38f5" providerId="ADAL" clId="{7B8BF2BA-F9EE-4DEB-89E8-22D8285B4D13}" dt="2024-12-02T21:34:21.470" v="133" actId="478"/>
          <ac:picMkLst>
            <pc:docMk/>
            <pc:sldMk cId="771137084" sldId="283"/>
            <ac:picMk id="2052" creationId="{790B9A65-7249-4B63-1265-B9A9D1C26D85}"/>
          </ac:picMkLst>
        </pc:picChg>
      </pc:sldChg>
      <pc:sldChg chg="ord">
        <pc:chgData name="Jung, Terry" userId="7a59036e-45bc-480f-bba4-6a0f67ef38f5" providerId="ADAL" clId="{7B8BF2BA-F9EE-4DEB-89E8-22D8285B4D13}" dt="2024-12-02T22:21:03.441" v="967"/>
        <pc:sldMkLst>
          <pc:docMk/>
          <pc:sldMk cId="1325298783" sldId="284"/>
        </pc:sldMkLst>
      </pc:sldChg>
      <pc:sldChg chg="addSp modSp new mod">
        <pc:chgData name="Jung, Terry" userId="7a59036e-45bc-480f-bba4-6a0f67ef38f5" providerId="ADAL" clId="{7B8BF2BA-F9EE-4DEB-89E8-22D8285B4D13}" dt="2024-12-02T21:35:58.426" v="157" actId="1076"/>
        <pc:sldMkLst>
          <pc:docMk/>
          <pc:sldMk cId="4221829824" sldId="286"/>
        </pc:sldMkLst>
        <pc:spChg chg="mod">
          <ac:chgData name="Jung, Terry" userId="7a59036e-45bc-480f-bba4-6a0f67ef38f5" providerId="ADAL" clId="{7B8BF2BA-F9EE-4DEB-89E8-22D8285B4D13}" dt="2024-12-02T21:21:05.564" v="1"/>
          <ac:spMkLst>
            <pc:docMk/>
            <pc:sldMk cId="4221829824" sldId="286"/>
            <ac:spMk id="2" creationId="{C5D366E6-CC11-C43C-A34A-FED77DBCA8B2}"/>
          </ac:spMkLst>
        </pc:spChg>
        <pc:spChg chg="mod">
          <ac:chgData name="Jung, Terry" userId="7a59036e-45bc-480f-bba4-6a0f67ef38f5" providerId="ADAL" clId="{7B8BF2BA-F9EE-4DEB-89E8-22D8285B4D13}" dt="2024-12-02T21:21:15.957" v="4" actId="27636"/>
          <ac:spMkLst>
            <pc:docMk/>
            <pc:sldMk cId="4221829824" sldId="286"/>
            <ac:spMk id="3" creationId="{5B2402F3-457B-FC5F-EA2A-D7093FEA5E64}"/>
          </ac:spMkLst>
        </pc:spChg>
        <pc:spChg chg="mod">
          <ac:chgData name="Jung, Terry" userId="7a59036e-45bc-480f-bba4-6a0f67ef38f5" providerId="ADAL" clId="{7B8BF2BA-F9EE-4DEB-89E8-22D8285B4D13}" dt="2024-12-02T21:21:59.242" v="8" actId="20577"/>
          <ac:spMkLst>
            <pc:docMk/>
            <pc:sldMk cId="4221829824" sldId="286"/>
            <ac:spMk id="4" creationId="{689BAD37-0EAE-2766-CF36-BDD6FBD3B37C}"/>
          </ac:spMkLst>
        </pc:spChg>
        <pc:picChg chg="add mod">
          <ac:chgData name="Jung, Terry" userId="7a59036e-45bc-480f-bba4-6a0f67ef38f5" providerId="ADAL" clId="{7B8BF2BA-F9EE-4DEB-89E8-22D8285B4D13}" dt="2024-12-02T21:22:50.458" v="22" actId="14100"/>
          <ac:picMkLst>
            <pc:docMk/>
            <pc:sldMk cId="4221829824" sldId="286"/>
            <ac:picMk id="5" creationId="{41733FAE-B922-A23B-A027-8AB04AC825A5}"/>
          </ac:picMkLst>
        </pc:picChg>
        <pc:picChg chg="add mod">
          <ac:chgData name="Jung, Terry" userId="7a59036e-45bc-480f-bba4-6a0f67ef38f5" providerId="ADAL" clId="{7B8BF2BA-F9EE-4DEB-89E8-22D8285B4D13}" dt="2024-12-02T21:35:58.426" v="157" actId="1076"/>
          <ac:picMkLst>
            <pc:docMk/>
            <pc:sldMk cId="4221829824" sldId="286"/>
            <ac:picMk id="6" creationId="{D0B0E57D-5091-BD59-3AA1-37C683A5AAA9}"/>
          </ac:picMkLst>
        </pc:picChg>
      </pc:sldChg>
      <pc:sldChg chg="addSp modSp new mod">
        <pc:chgData name="Jung, Terry" userId="7a59036e-45bc-480f-bba4-6a0f67ef38f5" providerId="ADAL" clId="{7B8BF2BA-F9EE-4DEB-89E8-22D8285B4D13}" dt="2024-12-02T21:32:05.515" v="90" actId="1076"/>
        <pc:sldMkLst>
          <pc:docMk/>
          <pc:sldMk cId="496241292" sldId="287"/>
        </pc:sldMkLst>
        <pc:spChg chg="mod">
          <ac:chgData name="Jung, Terry" userId="7a59036e-45bc-480f-bba4-6a0f67ef38f5" providerId="ADAL" clId="{7B8BF2BA-F9EE-4DEB-89E8-22D8285B4D13}" dt="2024-12-02T21:25:18.007" v="47" actId="14100"/>
          <ac:spMkLst>
            <pc:docMk/>
            <pc:sldMk cId="496241292" sldId="287"/>
            <ac:spMk id="2" creationId="{0EA0FA25-B48D-B2DA-85B7-FCC56BDA91E1}"/>
          </ac:spMkLst>
        </pc:spChg>
        <pc:spChg chg="mod">
          <ac:chgData name="Jung, Terry" userId="7a59036e-45bc-480f-bba4-6a0f67ef38f5" providerId="ADAL" clId="{7B8BF2BA-F9EE-4DEB-89E8-22D8285B4D13}" dt="2024-12-02T21:32:02.229" v="89" actId="20577"/>
          <ac:spMkLst>
            <pc:docMk/>
            <pc:sldMk cId="496241292" sldId="287"/>
            <ac:spMk id="3" creationId="{AA4BFB6B-601B-BE50-43F9-1554AA9F1053}"/>
          </ac:spMkLst>
        </pc:spChg>
        <pc:spChg chg="mod">
          <ac:chgData name="Jung, Terry" userId="7a59036e-45bc-480f-bba4-6a0f67ef38f5" providerId="ADAL" clId="{7B8BF2BA-F9EE-4DEB-89E8-22D8285B4D13}" dt="2024-12-02T21:31:18.568" v="66" actId="20577"/>
          <ac:spMkLst>
            <pc:docMk/>
            <pc:sldMk cId="496241292" sldId="287"/>
            <ac:spMk id="4" creationId="{E4C5D8FB-8D3D-7F22-93B6-8D60F4675BD6}"/>
          </ac:spMkLst>
        </pc:spChg>
        <pc:picChg chg="add mod">
          <ac:chgData name="Jung, Terry" userId="7a59036e-45bc-480f-bba4-6a0f67ef38f5" providerId="ADAL" clId="{7B8BF2BA-F9EE-4DEB-89E8-22D8285B4D13}" dt="2024-12-02T21:32:05.515" v="90" actId="1076"/>
          <ac:picMkLst>
            <pc:docMk/>
            <pc:sldMk cId="496241292" sldId="287"/>
            <ac:picMk id="5" creationId="{6F5CD218-9DE6-6CC0-C363-00B7B0064678}"/>
          </ac:picMkLst>
        </pc:picChg>
      </pc:sldChg>
      <pc:sldChg chg="addSp modSp new mod">
        <pc:chgData name="Jung, Terry" userId="7a59036e-45bc-480f-bba4-6a0f67ef38f5" providerId="ADAL" clId="{7B8BF2BA-F9EE-4DEB-89E8-22D8285B4D13}" dt="2024-12-02T21:40:10.844" v="231" actId="14100"/>
        <pc:sldMkLst>
          <pc:docMk/>
          <pc:sldMk cId="238155666" sldId="288"/>
        </pc:sldMkLst>
        <pc:spChg chg="mod">
          <ac:chgData name="Jung, Terry" userId="7a59036e-45bc-480f-bba4-6a0f67ef38f5" providerId="ADAL" clId="{7B8BF2BA-F9EE-4DEB-89E8-22D8285B4D13}" dt="2024-12-02T21:36:29.237" v="160"/>
          <ac:spMkLst>
            <pc:docMk/>
            <pc:sldMk cId="238155666" sldId="288"/>
            <ac:spMk id="2" creationId="{FF40C2F8-4032-D433-9264-6E6BA6405991}"/>
          </ac:spMkLst>
        </pc:spChg>
        <pc:spChg chg="mod">
          <ac:chgData name="Jung, Terry" userId="7a59036e-45bc-480f-bba4-6a0f67ef38f5" providerId="ADAL" clId="{7B8BF2BA-F9EE-4DEB-89E8-22D8285B4D13}" dt="2024-12-02T21:36:39.449" v="163" actId="27636"/>
          <ac:spMkLst>
            <pc:docMk/>
            <pc:sldMk cId="238155666" sldId="288"/>
            <ac:spMk id="3" creationId="{C15734DE-4776-BF47-2473-F195788D5CAA}"/>
          </ac:spMkLst>
        </pc:spChg>
        <pc:spChg chg="mod">
          <ac:chgData name="Jung, Terry" userId="7a59036e-45bc-480f-bba4-6a0f67ef38f5" providerId="ADAL" clId="{7B8BF2BA-F9EE-4DEB-89E8-22D8285B4D13}" dt="2024-12-02T21:39:27.821" v="221" actId="20577"/>
          <ac:spMkLst>
            <pc:docMk/>
            <pc:sldMk cId="238155666" sldId="288"/>
            <ac:spMk id="4" creationId="{951E0B4D-A1AB-1027-C9F7-3C56CF13312B}"/>
          </ac:spMkLst>
        </pc:spChg>
        <pc:picChg chg="add mod">
          <ac:chgData name="Jung, Terry" userId="7a59036e-45bc-480f-bba4-6a0f67ef38f5" providerId="ADAL" clId="{7B8BF2BA-F9EE-4DEB-89E8-22D8285B4D13}" dt="2024-12-02T21:40:10.844" v="231" actId="14100"/>
          <ac:picMkLst>
            <pc:docMk/>
            <pc:sldMk cId="238155666" sldId="288"/>
            <ac:picMk id="5" creationId="{82C0FD00-6F4B-894E-C452-0C5991DEEF55}"/>
          </ac:picMkLst>
        </pc:picChg>
        <pc:picChg chg="add">
          <ac:chgData name="Jung, Terry" userId="7a59036e-45bc-480f-bba4-6a0f67ef38f5" providerId="ADAL" clId="{7B8BF2BA-F9EE-4DEB-89E8-22D8285B4D13}" dt="2024-12-02T21:39:41.421" v="222"/>
          <ac:picMkLst>
            <pc:docMk/>
            <pc:sldMk cId="238155666" sldId="288"/>
            <ac:picMk id="1026" creationId="{58C17B07-623D-06B4-8A75-70ACD1EEFE44}"/>
          </ac:picMkLst>
        </pc:picChg>
      </pc:sldChg>
      <pc:sldChg chg="addSp modSp new mod">
        <pc:chgData name="Jung, Terry" userId="7a59036e-45bc-480f-bba4-6a0f67ef38f5" providerId="ADAL" clId="{7B8BF2BA-F9EE-4DEB-89E8-22D8285B4D13}" dt="2024-12-02T21:43:55.494" v="295" actId="14100"/>
        <pc:sldMkLst>
          <pc:docMk/>
          <pc:sldMk cId="1560837447" sldId="289"/>
        </pc:sldMkLst>
        <pc:spChg chg="mod">
          <ac:chgData name="Jung, Terry" userId="7a59036e-45bc-480f-bba4-6a0f67ef38f5" providerId="ADAL" clId="{7B8BF2BA-F9EE-4DEB-89E8-22D8285B4D13}" dt="2024-12-02T21:41:23.647" v="241" actId="27636"/>
          <ac:spMkLst>
            <pc:docMk/>
            <pc:sldMk cId="1560837447" sldId="289"/>
            <ac:spMk id="2" creationId="{EACC2FDE-BA74-389D-4304-E7883C51A1BF}"/>
          </ac:spMkLst>
        </pc:spChg>
        <pc:spChg chg="mod">
          <ac:chgData name="Jung, Terry" userId="7a59036e-45bc-480f-bba4-6a0f67ef38f5" providerId="ADAL" clId="{7B8BF2BA-F9EE-4DEB-89E8-22D8285B4D13}" dt="2024-12-02T21:41:42.369" v="246" actId="14100"/>
          <ac:spMkLst>
            <pc:docMk/>
            <pc:sldMk cId="1560837447" sldId="289"/>
            <ac:spMk id="3" creationId="{F2FA8372-3803-F7D2-0BB9-F247CB5C82E2}"/>
          </ac:spMkLst>
        </pc:spChg>
        <pc:spChg chg="mod">
          <ac:chgData name="Jung, Terry" userId="7a59036e-45bc-480f-bba4-6a0f67ef38f5" providerId="ADAL" clId="{7B8BF2BA-F9EE-4DEB-89E8-22D8285B4D13}" dt="2024-12-02T21:43:39.637" v="288" actId="1076"/>
          <ac:spMkLst>
            <pc:docMk/>
            <pc:sldMk cId="1560837447" sldId="289"/>
            <ac:spMk id="4" creationId="{AE34F9E1-6C81-7D0B-ADA4-9D66230D9B64}"/>
          </ac:spMkLst>
        </pc:spChg>
        <pc:picChg chg="add mod">
          <ac:chgData name="Jung, Terry" userId="7a59036e-45bc-480f-bba4-6a0f67ef38f5" providerId="ADAL" clId="{7B8BF2BA-F9EE-4DEB-89E8-22D8285B4D13}" dt="2024-12-02T21:43:55.494" v="295" actId="14100"/>
          <ac:picMkLst>
            <pc:docMk/>
            <pc:sldMk cId="1560837447" sldId="289"/>
            <ac:picMk id="5" creationId="{28E67405-E4E8-1352-6E65-35E993ACC28C}"/>
          </ac:picMkLst>
        </pc:picChg>
        <pc:picChg chg="add mod">
          <ac:chgData name="Jung, Terry" userId="7a59036e-45bc-480f-bba4-6a0f67ef38f5" providerId="ADAL" clId="{7B8BF2BA-F9EE-4DEB-89E8-22D8285B4D13}" dt="2024-12-02T21:43:39.637" v="288" actId="1076"/>
          <ac:picMkLst>
            <pc:docMk/>
            <pc:sldMk cId="1560837447" sldId="289"/>
            <ac:picMk id="2050" creationId="{9EF39095-C5E1-DB58-8789-A7B079B7AF27}"/>
          </ac:picMkLst>
        </pc:picChg>
      </pc:sldChg>
      <pc:sldChg chg="addSp modSp new mod">
        <pc:chgData name="Jung, Terry" userId="7a59036e-45bc-480f-bba4-6a0f67ef38f5" providerId="ADAL" clId="{7B8BF2BA-F9EE-4DEB-89E8-22D8285B4D13}" dt="2024-12-02T21:47:58.363" v="356" actId="1076"/>
        <pc:sldMkLst>
          <pc:docMk/>
          <pc:sldMk cId="808039785" sldId="290"/>
        </pc:sldMkLst>
        <pc:spChg chg="mod">
          <ac:chgData name="Jung, Terry" userId="7a59036e-45bc-480f-bba4-6a0f67ef38f5" providerId="ADAL" clId="{7B8BF2BA-F9EE-4DEB-89E8-22D8285B4D13}" dt="2024-12-02T21:44:43.930" v="298"/>
          <ac:spMkLst>
            <pc:docMk/>
            <pc:sldMk cId="808039785" sldId="290"/>
            <ac:spMk id="2" creationId="{3284254E-053A-CD16-15A6-59F7F05A3171}"/>
          </ac:spMkLst>
        </pc:spChg>
        <pc:spChg chg="mod">
          <ac:chgData name="Jung, Terry" userId="7a59036e-45bc-480f-bba4-6a0f67ef38f5" providerId="ADAL" clId="{7B8BF2BA-F9EE-4DEB-89E8-22D8285B4D13}" dt="2024-12-02T21:44:57.157" v="301" actId="27636"/>
          <ac:spMkLst>
            <pc:docMk/>
            <pc:sldMk cId="808039785" sldId="290"/>
            <ac:spMk id="3" creationId="{299862DC-1823-4E91-5800-0AC0CAD7A75B}"/>
          </ac:spMkLst>
        </pc:spChg>
        <pc:spChg chg="mod">
          <ac:chgData name="Jung, Terry" userId="7a59036e-45bc-480f-bba4-6a0f67ef38f5" providerId="ADAL" clId="{7B8BF2BA-F9EE-4DEB-89E8-22D8285B4D13}" dt="2024-12-02T21:47:33.345" v="349" actId="20577"/>
          <ac:spMkLst>
            <pc:docMk/>
            <pc:sldMk cId="808039785" sldId="290"/>
            <ac:spMk id="4" creationId="{07FC32DA-5581-92B5-784D-BCB0547823FE}"/>
          </ac:spMkLst>
        </pc:spChg>
        <pc:picChg chg="add mod">
          <ac:chgData name="Jung, Terry" userId="7a59036e-45bc-480f-bba4-6a0f67ef38f5" providerId="ADAL" clId="{7B8BF2BA-F9EE-4DEB-89E8-22D8285B4D13}" dt="2024-12-02T21:47:58.363" v="356" actId="1076"/>
          <ac:picMkLst>
            <pc:docMk/>
            <pc:sldMk cId="808039785" sldId="290"/>
            <ac:picMk id="5" creationId="{7140FC26-AE89-F87A-EEA7-B78D958A1378}"/>
          </ac:picMkLst>
        </pc:picChg>
      </pc:sldChg>
      <pc:sldChg chg="addSp modSp new mod">
        <pc:chgData name="Jung, Terry" userId="7a59036e-45bc-480f-bba4-6a0f67ef38f5" providerId="ADAL" clId="{7B8BF2BA-F9EE-4DEB-89E8-22D8285B4D13}" dt="2024-12-02T21:50:34.134" v="398" actId="1076"/>
        <pc:sldMkLst>
          <pc:docMk/>
          <pc:sldMk cId="1395381958" sldId="291"/>
        </pc:sldMkLst>
        <pc:spChg chg="mod">
          <ac:chgData name="Jung, Terry" userId="7a59036e-45bc-480f-bba4-6a0f67ef38f5" providerId="ADAL" clId="{7B8BF2BA-F9EE-4DEB-89E8-22D8285B4D13}" dt="2024-12-02T21:48:32.737" v="358"/>
          <ac:spMkLst>
            <pc:docMk/>
            <pc:sldMk cId="1395381958" sldId="291"/>
            <ac:spMk id="2" creationId="{C4B6FA2B-01E8-6398-2D0C-642496B3440D}"/>
          </ac:spMkLst>
        </pc:spChg>
        <pc:spChg chg="mod">
          <ac:chgData name="Jung, Terry" userId="7a59036e-45bc-480f-bba4-6a0f67ef38f5" providerId="ADAL" clId="{7B8BF2BA-F9EE-4DEB-89E8-22D8285B4D13}" dt="2024-12-02T21:49:23.167" v="374" actId="27107"/>
          <ac:spMkLst>
            <pc:docMk/>
            <pc:sldMk cId="1395381958" sldId="291"/>
            <ac:spMk id="3" creationId="{D949932E-B957-A696-B036-D387BE42CDFE}"/>
          </ac:spMkLst>
        </pc:spChg>
        <pc:spChg chg="mod">
          <ac:chgData name="Jung, Terry" userId="7a59036e-45bc-480f-bba4-6a0f67ef38f5" providerId="ADAL" clId="{7B8BF2BA-F9EE-4DEB-89E8-22D8285B4D13}" dt="2024-12-02T21:50:04.449" v="387" actId="20577"/>
          <ac:spMkLst>
            <pc:docMk/>
            <pc:sldMk cId="1395381958" sldId="291"/>
            <ac:spMk id="4" creationId="{8FCDD52F-19C3-9BD7-8817-7B1F49AE427B}"/>
          </ac:spMkLst>
        </pc:spChg>
        <pc:picChg chg="add mod">
          <ac:chgData name="Jung, Terry" userId="7a59036e-45bc-480f-bba4-6a0f67ef38f5" providerId="ADAL" clId="{7B8BF2BA-F9EE-4DEB-89E8-22D8285B4D13}" dt="2024-12-02T21:50:34.134" v="398" actId="1076"/>
          <ac:picMkLst>
            <pc:docMk/>
            <pc:sldMk cId="1395381958" sldId="291"/>
            <ac:picMk id="5" creationId="{E22DD221-93A6-5EE5-E2CE-324569C0EF4F}"/>
          </ac:picMkLst>
        </pc:picChg>
      </pc:sldChg>
      <pc:sldChg chg="addSp modSp new mod">
        <pc:chgData name="Jung, Terry" userId="7a59036e-45bc-480f-bba4-6a0f67ef38f5" providerId="ADAL" clId="{7B8BF2BA-F9EE-4DEB-89E8-22D8285B4D13}" dt="2024-12-02T21:53:36.814" v="441" actId="1076"/>
        <pc:sldMkLst>
          <pc:docMk/>
          <pc:sldMk cId="3946835824" sldId="292"/>
        </pc:sldMkLst>
        <pc:spChg chg="mod">
          <ac:chgData name="Jung, Terry" userId="7a59036e-45bc-480f-bba4-6a0f67ef38f5" providerId="ADAL" clId="{7B8BF2BA-F9EE-4DEB-89E8-22D8285B4D13}" dt="2024-12-02T21:51:49.744" v="404"/>
          <ac:spMkLst>
            <pc:docMk/>
            <pc:sldMk cId="3946835824" sldId="292"/>
            <ac:spMk id="2" creationId="{73C9CD0C-4D5C-8F0D-0D0E-31FC0C43D8F8}"/>
          </ac:spMkLst>
        </pc:spChg>
        <pc:spChg chg="mod">
          <ac:chgData name="Jung, Terry" userId="7a59036e-45bc-480f-bba4-6a0f67ef38f5" providerId="ADAL" clId="{7B8BF2BA-F9EE-4DEB-89E8-22D8285B4D13}" dt="2024-12-02T21:51:59.469" v="407" actId="27636"/>
          <ac:spMkLst>
            <pc:docMk/>
            <pc:sldMk cId="3946835824" sldId="292"/>
            <ac:spMk id="3" creationId="{2EA8CC9C-A6ED-972A-5EF3-860452FE41E3}"/>
          </ac:spMkLst>
        </pc:spChg>
        <pc:spChg chg="mod">
          <ac:chgData name="Jung, Terry" userId="7a59036e-45bc-480f-bba4-6a0f67ef38f5" providerId="ADAL" clId="{7B8BF2BA-F9EE-4DEB-89E8-22D8285B4D13}" dt="2024-12-02T21:53:17.124" v="430" actId="20577"/>
          <ac:spMkLst>
            <pc:docMk/>
            <pc:sldMk cId="3946835824" sldId="292"/>
            <ac:spMk id="4" creationId="{DAF4439B-622F-203E-D429-07AFB76A0C5F}"/>
          </ac:spMkLst>
        </pc:spChg>
        <pc:picChg chg="add mod">
          <ac:chgData name="Jung, Terry" userId="7a59036e-45bc-480f-bba4-6a0f67ef38f5" providerId="ADAL" clId="{7B8BF2BA-F9EE-4DEB-89E8-22D8285B4D13}" dt="2024-12-02T21:53:36.814" v="441" actId="1076"/>
          <ac:picMkLst>
            <pc:docMk/>
            <pc:sldMk cId="3946835824" sldId="292"/>
            <ac:picMk id="5" creationId="{978B98BA-997D-7444-CF7F-FB47DD4156F2}"/>
          </ac:picMkLst>
        </pc:picChg>
      </pc:sldChg>
      <pc:sldChg chg="addSp modSp new mod">
        <pc:chgData name="Jung, Terry" userId="7a59036e-45bc-480f-bba4-6a0f67ef38f5" providerId="ADAL" clId="{7B8BF2BA-F9EE-4DEB-89E8-22D8285B4D13}" dt="2024-12-02T21:59:11.801" v="555" actId="1076"/>
        <pc:sldMkLst>
          <pc:docMk/>
          <pc:sldMk cId="2662970164" sldId="293"/>
        </pc:sldMkLst>
        <pc:spChg chg="mod">
          <ac:chgData name="Jung, Terry" userId="7a59036e-45bc-480f-bba4-6a0f67ef38f5" providerId="ADAL" clId="{7B8BF2BA-F9EE-4DEB-89E8-22D8285B4D13}" dt="2024-12-02T21:54:05.193" v="444" actId="27636"/>
          <ac:spMkLst>
            <pc:docMk/>
            <pc:sldMk cId="2662970164" sldId="293"/>
            <ac:spMk id="2" creationId="{E5693A5E-3DA8-A33B-EFCC-103F3FA66BCE}"/>
          </ac:spMkLst>
        </pc:spChg>
        <pc:spChg chg="mod">
          <ac:chgData name="Jung, Terry" userId="7a59036e-45bc-480f-bba4-6a0f67ef38f5" providerId="ADAL" clId="{7B8BF2BA-F9EE-4DEB-89E8-22D8285B4D13}" dt="2024-12-02T21:54:18.633" v="450" actId="27636"/>
          <ac:spMkLst>
            <pc:docMk/>
            <pc:sldMk cId="2662970164" sldId="293"/>
            <ac:spMk id="3" creationId="{54FE4016-3034-0331-A601-A3A8CB9BD9E0}"/>
          </ac:spMkLst>
        </pc:spChg>
        <pc:spChg chg="mod">
          <ac:chgData name="Jung, Terry" userId="7a59036e-45bc-480f-bba4-6a0f67ef38f5" providerId="ADAL" clId="{7B8BF2BA-F9EE-4DEB-89E8-22D8285B4D13}" dt="2024-12-02T21:59:10.369" v="554" actId="14100"/>
          <ac:spMkLst>
            <pc:docMk/>
            <pc:sldMk cId="2662970164" sldId="293"/>
            <ac:spMk id="4" creationId="{1EDA1E74-E381-5C7D-D650-2FA9A1F608D9}"/>
          </ac:spMkLst>
        </pc:spChg>
        <pc:picChg chg="add mod">
          <ac:chgData name="Jung, Terry" userId="7a59036e-45bc-480f-bba4-6a0f67ef38f5" providerId="ADAL" clId="{7B8BF2BA-F9EE-4DEB-89E8-22D8285B4D13}" dt="2024-12-02T21:59:11.801" v="555" actId="1076"/>
          <ac:picMkLst>
            <pc:docMk/>
            <pc:sldMk cId="2662970164" sldId="293"/>
            <ac:picMk id="5" creationId="{BCF9C9FD-CF78-FD41-A2C2-0F402F854999}"/>
          </ac:picMkLst>
        </pc:picChg>
      </pc:sldChg>
      <pc:sldChg chg="addSp modSp new mod">
        <pc:chgData name="Jung, Terry" userId="7a59036e-45bc-480f-bba4-6a0f67ef38f5" providerId="ADAL" clId="{7B8BF2BA-F9EE-4DEB-89E8-22D8285B4D13}" dt="2024-12-02T21:58:57.042" v="552" actId="14100"/>
        <pc:sldMkLst>
          <pc:docMk/>
          <pc:sldMk cId="1951147733" sldId="294"/>
        </pc:sldMkLst>
        <pc:spChg chg="mod">
          <ac:chgData name="Jung, Terry" userId="7a59036e-45bc-480f-bba4-6a0f67ef38f5" providerId="ADAL" clId="{7B8BF2BA-F9EE-4DEB-89E8-22D8285B4D13}" dt="2024-12-02T21:56:51.285" v="500"/>
          <ac:spMkLst>
            <pc:docMk/>
            <pc:sldMk cId="1951147733" sldId="294"/>
            <ac:spMk id="2" creationId="{3CB9FB88-57BF-1193-6B51-D58926CC6029}"/>
          </ac:spMkLst>
        </pc:spChg>
        <pc:spChg chg="mod">
          <ac:chgData name="Jung, Terry" userId="7a59036e-45bc-480f-bba4-6a0f67ef38f5" providerId="ADAL" clId="{7B8BF2BA-F9EE-4DEB-89E8-22D8285B4D13}" dt="2024-12-02T21:58:51.686" v="551" actId="27107"/>
          <ac:spMkLst>
            <pc:docMk/>
            <pc:sldMk cId="1951147733" sldId="294"/>
            <ac:spMk id="3" creationId="{D60EC068-E05F-DA79-DAA7-02CF7AA10BA0}"/>
          </ac:spMkLst>
        </pc:spChg>
        <pc:spChg chg="mod">
          <ac:chgData name="Jung, Terry" userId="7a59036e-45bc-480f-bba4-6a0f67ef38f5" providerId="ADAL" clId="{7B8BF2BA-F9EE-4DEB-89E8-22D8285B4D13}" dt="2024-12-02T21:58:57.042" v="552" actId="14100"/>
          <ac:spMkLst>
            <pc:docMk/>
            <pc:sldMk cId="1951147733" sldId="294"/>
            <ac:spMk id="4" creationId="{F0C7C490-5280-1BC8-7260-844E636FBE25}"/>
          </ac:spMkLst>
        </pc:spChg>
        <pc:picChg chg="add mod">
          <ac:chgData name="Jung, Terry" userId="7a59036e-45bc-480f-bba4-6a0f67ef38f5" providerId="ADAL" clId="{7B8BF2BA-F9EE-4DEB-89E8-22D8285B4D13}" dt="2024-12-02T21:58:19.228" v="539" actId="14100"/>
          <ac:picMkLst>
            <pc:docMk/>
            <pc:sldMk cId="1951147733" sldId="294"/>
            <ac:picMk id="5" creationId="{E5CE8A96-FAF9-B406-1048-E698166095C8}"/>
          </ac:picMkLst>
        </pc:picChg>
        <pc:picChg chg="add mod">
          <ac:chgData name="Jung, Terry" userId="7a59036e-45bc-480f-bba4-6a0f67ef38f5" providerId="ADAL" clId="{7B8BF2BA-F9EE-4DEB-89E8-22D8285B4D13}" dt="2024-12-02T21:58:42.694" v="550" actId="1076"/>
          <ac:picMkLst>
            <pc:docMk/>
            <pc:sldMk cId="1951147733" sldId="294"/>
            <ac:picMk id="6" creationId="{813890C2-4DFF-4836-2311-0207157A427E}"/>
          </ac:picMkLst>
        </pc:picChg>
      </pc:sldChg>
      <pc:sldChg chg="addSp delSp modSp new mod">
        <pc:chgData name="Jung, Terry" userId="7a59036e-45bc-480f-bba4-6a0f67ef38f5" providerId="ADAL" clId="{7B8BF2BA-F9EE-4DEB-89E8-22D8285B4D13}" dt="2024-12-02T22:09:49.251" v="813" actId="478"/>
        <pc:sldMkLst>
          <pc:docMk/>
          <pc:sldMk cId="3368491260" sldId="295"/>
        </pc:sldMkLst>
        <pc:spChg chg="mod">
          <ac:chgData name="Jung, Terry" userId="7a59036e-45bc-480f-bba4-6a0f67ef38f5" providerId="ADAL" clId="{7B8BF2BA-F9EE-4DEB-89E8-22D8285B4D13}" dt="2024-12-02T22:00:44.149" v="563"/>
          <ac:spMkLst>
            <pc:docMk/>
            <pc:sldMk cId="3368491260" sldId="295"/>
            <ac:spMk id="2" creationId="{2C832377-2B79-9835-F80F-14F56F7B76EE}"/>
          </ac:spMkLst>
        </pc:spChg>
        <pc:spChg chg="mod">
          <ac:chgData name="Jung, Terry" userId="7a59036e-45bc-480f-bba4-6a0f67ef38f5" providerId="ADAL" clId="{7B8BF2BA-F9EE-4DEB-89E8-22D8285B4D13}" dt="2024-12-02T22:01:08.601" v="569" actId="14100"/>
          <ac:spMkLst>
            <pc:docMk/>
            <pc:sldMk cId="3368491260" sldId="295"/>
            <ac:spMk id="3" creationId="{F7EF6203-190A-C040-25A3-BB6AF5A21C46}"/>
          </ac:spMkLst>
        </pc:spChg>
        <pc:spChg chg="mod">
          <ac:chgData name="Jung, Terry" userId="7a59036e-45bc-480f-bba4-6a0f67ef38f5" providerId="ADAL" clId="{7B8BF2BA-F9EE-4DEB-89E8-22D8285B4D13}" dt="2024-12-02T22:09:43.006" v="810" actId="20577"/>
          <ac:spMkLst>
            <pc:docMk/>
            <pc:sldMk cId="3368491260" sldId="295"/>
            <ac:spMk id="4" creationId="{B37DAB53-1065-00FC-1A39-A90E6CDAD3B9}"/>
          </ac:spMkLst>
        </pc:spChg>
        <pc:picChg chg="add del mod">
          <ac:chgData name="Jung, Terry" userId="7a59036e-45bc-480f-bba4-6a0f67ef38f5" providerId="ADAL" clId="{7B8BF2BA-F9EE-4DEB-89E8-22D8285B4D13}" dt="2024-12-02T22:09:49.251" v="813" actId="478"/>
          <ac:picMkLst>
            <pc:docMk/>
            <pc:sldMk cId="3368491260" sldId="295"/>
            <ac:picMk id="5" creationId="{52CD98D5-EC03-5F63-C869-DE9D667F59DE}"/>
          </ac:picMkLst>
        </pc:picChg>
      </pc:sldChg>
      <pc:sldChg chg="addSp delSp modSp new mod">
        <pc:chgData name="Jung, Terry" userId="7a59036e-45bc-480f-bba4-6a0f67ef38f5" providerId="ADAL" clId="{7B8BF2BA-F9EE-4DEB-89E8-22D8285B4D13}" dt="2024-12-02T22:18:20.131" v="946" actId="1076"/>
        <pc:sldMkLst>
          <pc:docMk/>
          <pc:sldMk cId="942609088" sldId="296"/>
        </pc:sldMkLst>
        <pc:spChg chg="mod">
          <ac:chgData name="Jung, Terry" userId="7a59036e-45bc-480f-bba4-6a0f67ef38f5" providerId="ADAL" clId="{7B8BF2BA-F9EE-4DEB-89E8-22D8285B4D13}" dt="2024-12-02T22:05:22.515" v="619"/>
          <ac:spMkLst>
            <pc:docMk/>
            <pc:sldMk cId="942609088" sldId="296"/>
            <ac:spMk id="2" creationId="{611CF5BE-FA32-F040-E490-681853DB884B}"/>
          </ac:spMkLst>
        </pc:spChg>
        <pc:spChg chg="mod">
          <ac:chgData name="Jung, Terry" userId="7a59036e-45bc-480f-bba4-6a0f67ef38f5" providerId="ADAL" clId="{7B8BF2BA-F9EE-4DEB-89E8-22D8285B4D13}" dt="2024-12-02T22:05:53.045" v="635" actId="27107"/>
          <ac:spMkLst>
            <pc:docMk/>
            <pc:sldMk cId="942609088" sldId="296"/>
            <ac:spMk id="3" creationId="{E95E4F21-003B-134C-B47F-BFEE3D1F44BD}"/>
          </ac:spMkLst>
        </pc:spChg>
        <pc:spChg chg="add del mod">
          <ac:chgData name="Jung, Terry" userId="7a59036e-45bc-480f-bba4-6a0f67ef38f5" providerId="ADAL" clId="{7B8BF2BA-F9EE-4DEB-89E8-22D8285B4D13}" dt="2024-12-02T22:18:00.788" v="937" actId="1076"/>
          <ac:spMkLst>
            <pc:docMk/>
            <pc:sldMk cId="942609088" sldId="296"/>
            <ac:spMk id="4" creationId="{AF6C47FB-7CCB-C349-FB73-E57FA298455D}"/>
          </ac:spMkLst>
        </pc:spChg>
        <pc:spChg chg="add mod">
          <ac:chgData name="Jung, Terry" userId="7a59036e-45bc-480f-bba4-6a0f67ef38f5" providerId="ADAL" clId="{7B8BF2BA-F9EE-4DEB-89E8-22D8285B4D13}" dt="2024-12-02T22:17:54.293" v="934" actId="478"/>
          <ac:spMkLst>
            <pc:docMk/>
            <pc:sldMk cId="942609088" sldId="296"/>
            <ac:spMk id="5" creationId="{523CF525-8972-9E10-2822-463EB053899A}"/>
          </ac:spMkLst>
        </pc:spChg>
        <pc:picChg chg="add mod">
          <ac:chgData name="Jung, Terry" userId="7a59036e-45bc-480f-bba4-6a0f67ef38f5" providerId="ADAL" clId="{7B8BF2BA-F9EE-4DEB-89E8-22D8285B4D13}" dt="2024-12-02T22:18:20.131" v="946" actId="1076"/>
          <ac:picMkLst>
            <pc:docMk/>
            <pc:sldMk cId="942609088" sldId="296"/>
            <ac:picMk id="6" creationId="{1F271DC7-021E-FA15-22B5-0F1ADC93A46F}"/>
          </ac:picMkLst>
        </pc:picChg>
        <pc:picChg chg="add del mod">
          <ac:chgData name="Jung, Terry" userId="7a59036e-45bc-480f-bba4-6a0f67ef38f5" providerId="ADAL" clId="{7B8BF2BA-F9EE-4DEB-89E8-22D8285B4D13}" dt="2024-12-02T22:18:00.788" v="937" actId="1076"/>
          <ac:picMkLst>
            <pc:docMk/>
            <pc:sldMk cId="942609088" sldId="296"/>
            <ac:picMk id="3074" creationId="{D49FBEC4-2E55-5060-45FB-FC910B5FE4FF}"/>
          </ac:picMkLst>
        </pc:picChg>
      </pc:sldChg>
      <pc:sldChg chg="addSp modSp new mod">
        <pc:chgData name="Jung, Terry" userId="7a59036e-45bc-480f-bba4-6a0f67ef38f5" providerId="ADAL" clId="{7B8BF2BA-F9EE-4DEB-89E8-22D8285B4D13}" dt="2024-12-02T22:11:20.933" v="841" actId="1076"/>
        <pc:sldMkLst>
          <pc:docMk/>
          <pc:sldMk cId="3904472378" sldId="297"/>
        </pc:sldMkLst>
        <pc:spChg chg="mod">
          <ac:chgData name="Jung, Terry" userId="7a59036e-45bc-480f-bba4-6a0f67ef38f5" providerId="ADAL" clId="{7B8BF2BA-F9EE-4DEB-89E8-22D8285B4D13}" dt="2024-12-02T22:06:10.263" v="638" actId="27636"/>
          <ac:spMkLst>
            <pc:docMk/>
            <pc:sldMk cId="3904472378" sldId="297"/>
            <ac:spMk id="2" creationId="{37C955C1-471B-C48E-C607-F558C540EFCE}"/>
          </ac:spMkLst>
        </pc:spChg>
        <pc:spChg chg="mod">
          <ac:chgData name="Jung, Terry" userId="7a59036e-45bc-480f-bba4-6a0f67ef38f5" providerId="ADAL" clId="{7B8BF2BA-F9EE-4DEB-89E8-22D8285B4D13}" dt="2024-12-02T22:06:18.914" v="641" actId="27636"/>
          <ac:spMkLst>
            <pc:docMk/>
            <pc:sldMk cId="3904472378" sldId="297"/>
            <ac:spMk id="3" creationId="{0E7EA0E9-DCC4-21BF-81DD-EEA9D9728385}"/>
          </ac:spMkLst>
        </pc:spChg>
        <pc:spChg chg="mod">
          <ac:chgData name="Jung, Terry" userId="7a59036e-45bc-480f-bba4-6a0f67ef38f5" providerId="ADAL" clId="{7B8BF2BA-F9EE-4DEB-89E8-22D8285B4D13}" dt="2024-12-02T22:10:43.014" v="830" actId="20577"/>
          <ac:spMkLst>
            <pc:docMk/>
            <pc:sldMk cId="3904472378" sldId="297"/>
            <ac:spMk id="4" creationId="{2E1AD216-112D-5120-F4A0-253F8BC2489F}"/>
          </ac:spMkLst>
        </pc:spChg>
        <pc:picChg chg="add mod">
          <ac:chgData name="Jung, Terry" userId="7a59036e-45bc-480f-bba4-6a0f67ef38f5" providerId="ADAL" clId="{7B8BF2BA-F9EE-4DEB-89E8-22D8285B4D13}" dt="2024-12-02T22:11:20.933" v="841" actId="1076"/>
          <ac:picMkLst>
            <pc:docMk/>
            <pc:sldMk cId="3904472378" sldId="297"/>
            <ac:picMk id="5" creationId="{97E3CF35-B425-1C39-F730-06D95C921FB4}"/>
          </ac:picMkLst>
        </pc:picChg>
      </pc:sldChg>
      <pc:sldChg chg="addSp modSp new mod">
        <pc:chgData name="Jung, Terry" userId="7a59036e-45bc-480f-bba4-6a0f67ef38f5" providerId="ADAL" clId="{7B8BF2BA-F9EE-4DEB-89E8-22D8285B4D13}" dt="2024-12-02T22:09:20.035" v="714" actId="1076"/>
        <pc:sldMkLst>
          <pc:docMk/>
          <pc:sldMk cId="1636318604" sldId="298"/>
        </pc:sldMkLst>
        <pc:spChg chg="mod">
          <ac:chgData name="Jung, Terry" userId="7a59036e-45bc-480f-bba4-6a0f67ef38f5" providerId="ADAL" clId="{7B8BF2BA-F9EE-4DEB-89E8-22D8285B4D13}" dt="2024-12-02T22:06:42.843" v="648"/>
          <ac:spMkLst>
            <pc:docMk/>
            <pc:sldMk cId="1636318604" sldId="298"/>
            <ac:spMk id="2" creationId="{6AC12F3E-10E3-E311-B866-50E0A7481CAF}"/>
          </ac:spMkLst>
        </pc:spChg>
        <pc:spChg chg="mod">
          <ac:chgData name="Jung, Terry" userId="7a59036e-45bc-480f-bba4-6a0f67ef38f5" providerId="ADAL" clId="{7B8BF2BA-F9EE-4DEB-89E8-22D8285B4D13}" dt="2024-12-02T22:06:56.636" v="657" actId="27636"/>
          <ac:spMkLst>
            <pc:docMk/>
            <pc:sldMk cId="1636318604" sldId="298"/>
            <ac:spMk id="3" creationId="{F3E45B3C-3AC9-8EAC-CBF2-A37765975AAE}"/>
          </ac:spMkLst>
        </pc:spChg>
        <pc:spChg chg="mod">
          <ac:chgData name="Jung, Terry" userId="7a59036e-45bc-480f-bba4-6a0f67ef38f5" providerId="ADAL" clId="{7B8BF2BA-F9EE-4DEB-89E8-22D8285B4D13}" dt="2024-12-02T22:09:10.177" v="712" actId="20577"/>
          <ac:spMkLst>
            <pc:docMk/>
            <pc:sldMk cId="1636318604" sldId="298"/>
            <ac:spMk id="4" creationId="{E502A8DA-0361-70CF-7C42-70D954F09193}"/>
          </ac:spMkLst>
        </pc:spChg>
        <pc:picChg chg="add mod">
          <ac:chgData name="Jung, Terry" userId="7a59036e-45bc-480f-bba4-6a0f67ef38f5" providerId="ADAL" clId="{7B8BF2BA-F9EE-4DEB-89E8-22D8285B4D13}" dt="2024-12-02T22:09:20.035" v="714" actId="1076"/>
          <ac:picMkLst>
            <pc:docMk/>
            <pc:sldMk cId="1636318604" sldId="298"/>
            <ac:picMk id="5" creationId="{58788F13-7967-DE80-B169-1923B0EFA76C}"/>
          </ac:picMkLst>
        </pc:picChg>
      </pc:sldChg>
      <pc:sldChg chg="addSp delSp modSp new mod">
        <pc:chgData name="Jung, Terry" userId="7a59036e-45bc-480f-bba4-6a0f67ef38f5" providerId="ADAL" clId="{7B8BF2BA-F9EE-4DEB-89E8-22D8285B4D13}" dt="2024-12-02T22:30:06.737" v="1080" actId="20577"/>
        <pc:sldMkLst>
          <pc:docMk/>
          <pc:sldMk cId="573377695" sldId="299"/>
        </pc:sldMkLst>
        <pc:spChg chg="mod">
          <ac:chgData name="Jung, Terry" userId="7a59036e-45bc-480f-bba4-6a0f67ef38f5" providerId="ADAL" clId="{7B8BF2BA-F9EE-4DEB-89E8-22D8285B4D13}" dt="2024-12-02T22:25:57.461" v="1033" actId="27636"/>
          <ac:spMkLst>
            <pc:docMk/>
            <pc:sldMk cId="573377695" sldId="299"/>
            <ac:spMk id="2" creationId="{9760DA22-3C1F-69B8-D4BE-F0EA1FCD7899}"/>
          </ac:spMkLst>
        </pc:spChg>
        <pc:spChg chg="mod">
          <ac:chgData name="Jung, Terry" userId="7a59036e-45bc-480f-bba4-6a0f67ef38f5" providerId="ADAL" clId="{7B8BF2BA-F9EE-4DEB-89E8-22D8285B4D13}" dt="2024-12-02T22:25:54.303" v="1031" actId="1076"/>
          <ac:spMkLst>
            <pc:docMk/>
            <pc:sldMk cId="573377695" sldId="299"/>
            <ac:spMk id="3" creationId="{7D91085F-03EE-EAAD-ED6B-72517C4CA5BA}"/>
          </ac:spMkLst>
        </pc:spChg>
        <pc:spChg chg="mod">
          <ac:chgData name="Jung, Terry" userId="7a59036e-45bc-480f-bba4-6a0f67ef38f5" providerId="ADAL" clId="{7B8BF2BA-F9EE-4DEB-89E8-22D8285B4D13}" dt="2024-12-02T22:30:06.737" v="1080" actId="20577"/>
          <ac:spMkLst>
            <pc:docMk/>
            <pc:sldMk cId="573377695" sldId="299"/>
            <ac:spMk id="4" creationId="{4BF2FBFE-1B77-CDE4-0792-EC2AF91D6F25}"/>
          </ac:spMkLst>
        </pc:spChg>
        <pc:picChg chg="add del mod">
          <ac:chgData name="Jung, Terry" userId="7a59036e-45bc-480f-bba4-6a0f67ef38f5" providerId="ADAL" clId="{7B8BF2BA-F9EE-4DEB-89E8-22D8285B4D13}" dt="2024-12-02T22:29:03.252" v="1055" actId="478"/>
          <ac:picMkLst>
            <pc:docMk/>
            <pc:sldMk cId="573377695" sldId="299"/>
            <ac:picMk id="5" creationId="{2FE1E9F3-DE32-3266-B028-B7AD73205595}"/>
          </ac:picMkLst>
        </pc:picChg>
      </pc:sldChg>
      <pc:sldChg chg="modSp new del mod">
        <pc:chgData name="Jung, Terry" userId="7a59036e-45bc-480f-bba4-6a0f67ef38f5" providerId="ADAL" clId="{7B8BF2BA-F9EE-4DEB-89E8-22D8285B4D13}" dt="2024-12-02T22:24:18.061" v="989" actId="47"/>
        <pc:sldMkLst>
          <pc:docMk/>
          <pc:sldMk cId="689793533" sldId="299"/>
        </pc:sldMkLst>
        <pc:spChg chg="mod">
          <ac:chgData name="Jung, Terry" userId="7a59036e-45bc-480f-bba4-6a0f67ef38f5" providerId="ADAL" clId="{7B8BF2BA-F9EE-4DEB-89E8-22D8285B4D13}" dt="2024-12-02T22:24:15.514" v="988" actId="27636"/>
          <ac:spMkLst>
            <pc:docMk/>
            <pc:sldMk cId="689793533" sldId="299"/>
            <ac:spMk id="3" creationId="{95A53AB7-5912-CFA7-F5AF-218329241628}"/>
          </ac:spMkLst>
        </pc:spChg>
      </pc:sldChg>
      <pc:sldChg chg="new del">
        <pc:chgData name="Jung, Terry" userId="7a59036e-45bc-480f-bba4-6a0f67ef38f5" providerId="ADAL" clId="{7B8BF2BA-F9EE-4DEB-89E8-22D8285B4D13}" dt="2024-12-02T22:24:43.365" v="993" actId="47"/>
        <pc:sldMkLst>
          <pc:docMk/>
          <pc:sldMk cId="1254595833" sldId="299"/>
        </pc:sldMkLst>
      </pc:sldChg>
      <pc:sldChg chg="new del">
        <pc:chgData name="Jung, Terry" userId="7a59036e-45bc-480f-bba4-6a0f67ef38f5" providerId="ADAL" clId="{7B8BF2BA-F9EE-4DEB-89E8-22D8285B4D13}" dt="2024-12-02T22:24:34.219" v="991" actId="47"/>
        <pc:sldMkLst>
          <pc:docMk/>
          <pc:sldMk cId="2193691822" sldId="299"/>
        </pc:sldMkLst>
      </pc:sldChg>
    </pc:docChg>
  </pc:docChgLst>
  <pc:docChgLst>
    <pc:chgData name="Jung, Terry" userId="7a59036e-45bc-480f-bba4-6a0f67ef38f5" providerId="ADAL" clId="{66B2C29C-CD24-4495-A341-CF218913C6EF}"/>
    <pc:docChg chg="custSel modSld">
      <pc:chgData name="Jung, Terry" userId="7a59036e-45bc-480f-bba4-6a0f67ef38f5" providerId="ADAL" clId="{66B2C29C-CD24-4495-A341-CF218913C6EF}" dt="2024-11-04T21:49:19.840" v="1374" actId="27107"/>
      <pc:docMkLst>
        <pc:docMk/>
      </pc:docMkLst>
      <pc:sldChg chg="modSp mod">
        <pc:chgData name="Jung, Terry" userId="7a59036e-45bc-480f-bba4-6a0f67ef38f5" providerId="ADAL" clId="{66B2C29C-CD24-4495-A341-CF218913C6EF}" dt="2024-11-04T21:49:19.840" v="1374" actId="27107"/>
        <pc:sldMkLst>
          <pc:docMk/>
          <pc:sldMk cId="3605829917" sldId="263"/>
        </pc:sldMkLst>
        <pc:spChg chg="mod">
          <ac:chgData name="Jung, Terry" userId="7a59036e-45bc-480f-bba4-6a0f67ef38f5" providerId="ADAL" clId="{66B2C29C-CD24-4495-A341-CF218913C6EF}" dt="2024-11-04T21:49:19.840" v="1374" actId="27107"/>
          <ac:spMkLst>
            <pc:docMk/>
            <pc:sldMk cId="3605829917" sldId="263"/>
            <ac:spMk id="3" creationId="{A6305407-4485-6B79-831E-9414B9FEC896}"/>
          </ac:spMkLst>
        </pc:spChg>
      </pc:sldChg>
      <pc:sldChg chg="modSp mod">
        <pc:chgData name="Jung, Terry" userId="7a59036e-45bc-480f-bba4-6a0f67ef38f5" providerId="ADAL" clId="{66B2C29C-CD24-4495-A341-CF218913C6EF}" dt="2024-11-04T21:48:19.015" v="1367" actId="2711"/>
        <pc:sldMkLst>
          <pc:docMk/>
          <pc:sldMk cId="990501200" sldId="272"/>
        </pc:sldMkLst>
        <pc:spChg chg="mod">
          <ac:chgData name="Jung, Terry" userId="7a59036e-45bc-480f-bba4-6a0f67ef38f5" providerId="ADAL" clId="{66B2C29C-CD24-4495-A341-CF218913C6EF}" dt="2024-11-04T21:48:19.015" v="1367" actId="2711"/>
          <ac:spMkLst>
            <pc:docMk/>
            <pc:sldMk cId="990501200" sldId="272"/>
            <ac:spMk id="3" creationId="{4398F9EB-6800-A390-825D-367BA4B8C3AC}"/>
          </ac:spMkLst>
        </pc:spChg>
      </pc:sldChg>
      <pc:sldChg chg="modSp mod">
        <pc:chgData name="Jung, Terry" userId="7a59036e-45bc-480f-bba4-6a0f67ef38f5" providerId="ADAL" clId="{66B2C29C-CD24-4495-A341-CF218913C6EF}" dt="2024-11-04T21:39:52.625" v="976" actId="33524"/>
        <pc:sldMkLst>
          <pc:docMk/>
          <pc:sldMk cId="301022453" sldId="273"/>
        </pc:sldMkLst>
        <pc:spChg chg="mod">
          <ac:chgData name="Jung, Terry" userId="7a59036e-45bc-480f-bba4-6a0f67ef38f5" providerId="ADAL" clId="{66B2C29C-CD24-4495-A341-CF218913C6EF}" dt="2024-11-04T21:39:52.625" v="976" actId="33524"/>
          <ac:spMkLst>
            <pc:docMk/>
            <pc:sldMk cId="301022453" sldId="273"/>
            <ac:spMk id="3" creationId="{D54263BE-E3C4-404B-8862-C5D2F021C78F}"/>
          </ac:spMkLst>
        </pc:spChg>
      </pc:sldChg>
      <pc:sldChg chg="modSp mod">
        <pc:chgData name="Jung, Terry" userId="7a59036e-45bc-480f-bba4-6a0f67ef38f5" providerId="ADAL" clId="{66B2C29C-CD24-4495-A341-CF218913C6EF}" dt="2024-11-04T21:48:38.671" v="1370" actId="20577"/>
        <pc:sldMkLst>
          <pc:docMk/>
          <pc:sldMk cId="931182323" sldId="277"/>
        </pc:sldMkLst>
        <pc:spChg chg="mod">
          <ac:chgData name="Jung, Terry" userId="7a59036e-45bc-480f-bba4-6a0f67ef38f5" providerId="ADAL" clId="{66B2C29C-CD24-4495-A341-CF218913C6EF}" dt="2024-11-04T21:48:38.671" v="1370" actId="20577"/>
          <ac:spMkLst>
            <pc:docMk/>
            <pc:sldMk cId="931182323" sldId="277"/>
            <ac:spMk id="3" creationId="{5190F4DE-9DB4-C42C-46A8-F7888E46068C}"/>
          </ac:spMkLst>
        </pc:spChg>
      </pc:sldChg>
    </pc:docChg>
  </pc:docChgLst>
  <pc:docChgLst>
    <pc:chgData name="Jung, Terry" userId="7a59036e-45bc-480f-bba4-6a0f67ef38f5" providerId="ADAL" clId="{CD5B495A-550B-484F-B1A0-3ABD05BC6B86}"/>
    <pc:docChg chg="undo custSel addSld delSld modSld">
      <pc:chgData name="Jung, Terry" userId="7a59036e-45bc-480f-bba4-6a0f67ef38f5" providerId="ADAL" clId="{CD5B495A-550B-484F-B1A0-3ABD05BC6B86}" dt="2024-11-14T22:22:07.056" v="1289" actId="1076"/>
      <pc:docMkLst>
        <pc:docMk/>
      </pc:docMkLst>
      <pc:sldChg chg="addSp delSp modSp mod">
        <pc:chgData name="Jung, Terry" userId="7a59036e-45bc-480f-bba4-6a0f67ef38f5" providerId="ADAL" clId="{CD5B495A-550B-484F-B1A0-3ABD05BC6B86}" dt="2024-11-14T22:22:07.056" v="1289" actId="1076"/>
        <pc:sldMkLst>
          <pc:docMk/>
          <pc:sldMk cId="2423374100" sldId="256"/>
        </pc:sldMkLst>
        <pc:spChg chg="add del">
          <ac:chgData name="Jung, Terry" userId="7a59036e-45bc-480f-bba4-6a0f67ef38f5" providerId="ADAL" clId="{CD5B495A-550B-484F-B1A0-3ABD05BC6B86}" dt="2024-11-14T22:13:02.870" v="1217" actId="478"/>
          <ac:spMkLst>
            <pc:docMk/>
            <pc:sldMk cId="2423374100" sldId="256"/>
            <ac:spMk id="4" creationId="{74FB9A8B-D6D5-819A-1D03-6B001E21ACD1}"/>
          </ac:spMkLst>
        </pc:spChg>
        <pc:spChg chg="add mod">
          <ac:chgData name="Jung, Terry" userId="7a59036e-45bc-480f-bba4-6a0f67ef38f5" providerId="ADAL" clId="{CD5B495A-550B-484F-B1A0-3ABD05BC6B86}" dt="2024-11-14T22:13:11.835" v="1220" actId="14100"/>
          <ac:spMkLst>
            <pc:docMk/>
            <pc:sldMk cId="2423374100" sldId="256"/>
            <ac:spMk id="5" creationId="{609F2E11-1B2C-52A6-7A99-12129192BE77}"/>
          </ac:spMkLst>
        </pc:spChg>
        <pc:spChg chg="add mod">
          <ac:chgData name="Jung, Terry" userId="7a59036e-45bc-480f-bba4-6a0f67ef38f5" providerId="ADAL" clId="{CD5B495A-550B-484F-B1A0-3ABD05BC6B86}" dt="2024-11-14T22:18:57.169" v="1249" actId="14100"/>
          <ac:spMkLst>
            <pc:docMk/>
            <pc:sldMk cId="2423374100" sldId="256"/>
            <ac:spMk id="7" creationId="{2C9D79B3-B7A2-4278-BEF8-BA9A82FBE3EF}"/>
          </ac:spMkLst>
        </pc:spChg>
        <pc:graphicFrameChg chg="add del mod">
          <ac:chgData name="Jung, Terry" userId="7a59036e-45bc-480f-bba4-6a0f67ef38f5" providerId="ADAL" clId="{CD5B495A-550B-484F-B1A0-3ABD05BC6B86}" dt="2024-11-14T22:18:58.811" v="1256"/>
          <ac:graphicFrameMkLst>
            <pc:docMk/>
            <pc:sldMk cId="2423374100" sldId="256"/>
            <ac:graphicFrameMk id="6" creationId="{574B1AC6-9CB4-D752-4810-2F44033FF6B6}"/>
          </ac:graphicFrameMkLst>
        </pc:graphicFrameChg>
        <pc:picChg chg="del mod">
          <ac:chgData name="Jung, Terry" userId="7a59036e-45bc-480f-bba4-6a0f67ef38f5" providerId="ADAL" clId="{CD5B495A-550B-484F-B1A0-3ABD05BC6B86}" dt="2024-11-14T22:11:47.026" v="1201" actId="478"/>
          <ac:picMkLst>
            <pc:docMk/>
            <pc:sldMk cId="2423374100" sldId="256"/>
            <ac:picMk id="62" creationId="{5BEE88AE-0309-FB9C-D8F9-12092C3348B1}"/>
          </ac:picMkLst>
        </pc:picChg>
        <pc:picChg chg="add del mod">
          <ac:chgData name="Jung, Terry" userId="7a59036e-45bc-480f-bba4-6a0f67ef38f5" providerId="ADAL" clId="{CD5B495A-550B-484F-B1A0-3ABD05BC6B86}" dt="2024-11-14T22:13:44.763" v="1221" actId="478"/>
          <ac:picMkLst>
            <pc:docMk/>
            <pc:sldMk cId="2423374100" sldId="256"/>
            <ac:picMk id="1026" creationId="{041DA3BF-D091-3E16-22DE-AA0920108113}"/>
          </ac:picMkLst>
        </pc:picChg>
        <pc:picChg chg="add del mod">
          <ac:chgData name="Jung, Terry" userId="7a59036e-45bc-480f-bba4-6a0f67ef38f5" providerId="ADAL" clId="{CD5B495A-550B-484F-B1A0-3ABD05BC6B86}" dt="2024-11-14T22:20:05.218" v="1267" actId="478"/>
          <ac:picMkLst>
            <pc:docMk/>
            <pc:sldMk cId="2423374100" sldId="256"/>
            <ac:picMk id="1032" creationId="{258996E4-D8C0-F69E-3D39-AC91631B2A7D}"/>
          </ac:picMkLst>
        </pc:picChg>
        <pc:picChg chg="add mod">
          <ac:chgData name="Jung, Terry" userId="7a59036e-45bc-480f-bba4-6a0f67ef38f5" providerId="ADAL" clId="{CD5B495A-550B-484F-B1A0-3ABD05BC6B86}" dt="2024-11-14T22:22:02.715" v="1287" actId="1076"/>
          <ac:picMkLst>
            <pc:docMk/>
            <pc:sldMk cId="2423374100" sldId="256"/>
            <ac:picMk id="1036" creationId="{657993BC-AEAA-206E-CB6A-6ABA78B7A355}"/>
          </ac:picMkLst>
        </pc:picChg>
        <pc:picChg chg="add mod">
          <ac:chgData name="Jung, Terry" userId="7a59036e-45bc-480f-bba4-6a0f67ef38f5" providerId="ADAL" clId="{CD5B495A-550B-484F-B1A0-3ABD05BC6B86}" dt="2024-11-14T22:22:07.056" v="1289" actId="1076"/>
          <ac:picMkLst>
            <pc:docMk/>
            <pc:sldMk cId="2423374100" sldId="256"/>
            <ac:picMk id="1038" creationId="{CB56D0E1-D1FA-F5E1-0C62-BE93519FCF18}"/>
          </ac:picMkLst>
        </pc:picChg>
      </pc:sldChg>
      <pc:sldChg chg="modSp mod">
        <pc:chgData name="Jung, Terry" userId="7a59036e-45bc-480f-bba4-6a0f67ef38f5" providerId="ADAL" clId="{CD5B495A-550B-484F-B1A0-3ABD05BC6B86}" dt="2024-11-14T21:35:04.610" v="57" actId="20577"/>
        <pc:sldMkLst>
          <pc:docMk/>
          <pc:sldMk cId="2098879758" sldId="257"/>
        </pc:sldMkLst>
        <pc:spChg chg="mod">
          <ac:chgData name="Jung, Terry" userId="7a59036e-45bc-480f-bba4-6a0f67ef38f5" providerId="ADAL" clId="{CD5B495A-550B-484F-B1A0-3ABD05BC6B86}" dt="2024-11-14T21:35:04.610" v="57" actId="20577"/>
          <ac:spMkLst>
            <pc:docMk/>
            <pc:sldMk cId="2098879758" sldId="257"/>
            <ac:spMk id="4" creationId="{5F06FD31-E519-96F4-336E-15E5F8CB77E7}"/>
          </ac:spMkLst>
        </pc:spChg>
      </pc:sldChg>
      <pc:sldChg chg="modSp mod">
        <pc:chgData name="Jung, Terry" userId="7a59036e-45bc-480f-bba4-6a0f67ef38f5" providerId="ADAL" clId="{CD5B495A-550B-484F-B1A0-3ABD05BC6B86}" dt="2024-11-14T21:39:26.475" v="239" actId="20577"/>
        <pc:sldMkLst>
          <pc:docMk/>
          <pc:sldMk cId="1145254812" sldId="258"/>
        </pc:sldMkLst>
        <pc:spChg chg="mod">
          <ac:chgData name="Jung, Terry" userId="7a59036e-45bc-480f-bba4-6a0f67ef38f5" providerId="ADAL" clId="{CD5B495A-550B-484F-B1A0-3ABD05BC6B86}" dt="2024-11-14T21:39:26.475" v="239" actId="20577"/>
          <ac:spMkLst>
            <pc:docMk/>
            <pc:sldMk cId="1145254812" sldId="258"/>
            <ac:spMk id="3" creationId="{B009095A-9896-3ED8-4F43-280F12E230D7}"/>
          </ac:spMkLst>
        </pc:spChg>
      </pc:sldChg>
      <pc:sldChg chg="modSp mod">
        <pc:chgData name="Jung, Terry" userId="7a59036e-45bc-480f-bba4-6a0f67ef38f5" providerId="ADAL" clId="{CD5B495A-550B-484F-B1A0-3ABD05BC6B86}" dt="2024-11-14T21:37:16.370" v="74" actId="20577"/>
        <pc:sldMkLst>
          <pc:docMk/>
          <pc:sldMk cId="2444182090" sldId="276"/>
        </pc:sldMkLst>
        <pc:spChg chg="mod">
          <ac:chgData name="Jung, Terry" userId="7a59036e-45bc-480f-bba4-6a0f67ef38f5" providerId="ADAL" clId="{CD5B495A-550B-484F-B1A0-3ABD05BC6B86}" dt="2024-11-14T21:37:16.370" v="74" actId="20577"/>
          <ac:spMkLst>
            <pc:docMk/>
            <pc:sldMk cId="2444182090" sldId="276"/>
            <ac:spMk id="2" creationId="{275C9367-2EF2-3FAB-FD27-BC0C81C8D2A5}"/>
          </ac:spMkLst>
        </pc:spChg>
        <pc:spChg chg="mod">
          <ac:chgData name="Jung, Terry" userId="7a59036e-45bc-480f-bba4-6a0f67ef38f5" providerId="ADAL" clId="{CD5B495A-550B-484F-B1A0-3ABD05BC6B86}" dt="2024-11-14T21:35:15.925" v="58" actId="27107"/>
          <ac:spMkLst>
            <pc:docMk/>
            <pc:sldMk cId="2444182090" sldId="276"/>
            <ac:spMk id="3" creationId="{EAEB02B5-4468-ABA5-C898-360EF431CFC7}"/>
          </ac:spMkLst>
        </pc:spChg>
      </pc:sldChg>
      <pc:sldChg chg="modSp mod">
        <pc:chgData name="Jung, Terry" userId="7a59036e-45bc-480f-bba4-6a0f67ef38f5" providerId="ADAL" clId="{CD5B495A-550B-484F-B1A0-3ABD05BC6B86}" dt="2024-11-14T21:53:45.487" v="653" actId="14100"/>
        <pc:sldMkLst>
          <pc:docMk/>
          <pc:sldMk cId="931182323" sldId="277"/>
        </pc:sldMkLst>
        <pc:spChg chg="mod">
          <ac:chgData name="Jung, Terry" userId="7a59036e-45bc-480f-bba4-6a0f67ef38f5" providerId="ADAL" clId="{CD5B495A-550B-484F-B1A0-3ABD05BC6B86}" dt="2024-11-14T21:53:45.487" v="653" actId="14100"/>
          <ac:spMkLst>
            <pc:docMk/>
            <pc:sldMk cId="931182323" sldId="277"/>
            <ac:spMk id="2" creationId="{47855CD7-D2DA-ECD5-1819-00E1EF4AAB2F}"/>
          </ac:spMkLst>
        </pc:spChg>
        <pc:spChg chg="mod">
          <ac:chgData name="Jung, Terry" userId="7a59036e-45bc-480f-bba4-6a0f67ef38f5" providerId="ADAL" clId="{CD5B495A-550B-484F-B1A0-3ABD05BC6B86}" dt="2024-11-14T21:52:14.876" v="637" actId="1076"/>
          <ac:spMkLst>
            <pc:docMk/>
            <pc:sldMk cId="931182323" sldId="277"/>
            <ac:spMk id="3" creationId="{5190F4DE-9DB4-C42C-46A8-F7888E46068C}"/>
          </ac:spMkLst>
        </pc:spChg>
      </pc:sldChg>
      <pc:sldChg chg="modSp new mod">
        <pc:chgData name="Jung, Terry" userId="7a59036e-45bc-480f-bba4-6a0f67ef38f5" providerId="ADAL" clId="{CD5B495A-550B-484F-B1A0-3ABD05BC6B86}" dt="2024-11-14T22:07:40.995" v="1195" actId="313"/>
        <pc:sldMkLst>
          <pc:docMk/>
          <pc:sldMk cId="469265167" sldId="278"/>
        </pc:sldMkLst>
        <pc:spChg chg="mod">
          <ac:chgData name="Jung, Terry" userId="7a59036e-45bc-480f-bba4-6a0f67ef38f5" providerId="ADAL" clId="{CD5B495A-550B-484F-B1A0-3ABD05BC6B86}" dt="2024-11-14T22:07:40.995" v="1195" actId="313"/>
          <ac:spMkLst>
            <pc:docMk/>
            <pc:sldMk cId="469265167" sldId="278"/>
            <ac:spMk id="2" creationId="{8FA0FE8D-2DD1-09E7-41D9-D8C0C4E63C89}"/>
          </ac:spMkLst>
        </pc:spChg>
        <pc:spChg chg="mod">
          <ac:chgData name="Jung, Terry" userId="7a59036e-45bc-480f-bba4-6a0f67ef38f5" providerId="ADAL" clId="{CD5B495A-550B-484F-B1A0-3ABD05BC6B86}" dt="2024-11-14T22:05:17.446" v="1176" actId="20577"/>
          <ac:spMkLst>
            <pc:docMk/>
            <pc:sldMk cId="469265167" sldId="278"/>
            <ac:spMk id="3" creationId="{7BECFB95-8D23-2ED1-FC86-906901483F1B}"/>
          </ac:spMkLst>
        </pc:spChg>
      </pc:sldChg>
      <pc:sldChg chg="new del">
        <pc:chgData name="Jung, Terry" userId="7a59036e-45bc-480f-bba4-6a0f67ef38f5" providerId="ADAL" clId="{CD5B495A-550B-484F-B1A0-3ABD05BC6B86}" dt="2024-11-14T21:37:03.334" v="62" actId="47"/>
        <pc:sldMkLst>
          <pc:docMk/>
          <pc:sldMk cId="1723620292" sldId="278"/>
        </pc:sldMkLst>
      </pc:sldChg>
    </pc:docChg>
  </pc:docChgLst>
  <pc:docChgLst>
    <pc:chgData name="Jung, Terry" userId="7a59036e-45bc-480f-bba4-6a0f67ef38f5" providerId="ADAL" clId="{1560BA2B-0048-4565-AB91-DB3ADA84220B}"/>
    <pc:docChg chg="undo custSel addSld delSld modSld sldOrd">
      <pc:chgData name="Jung, Terry" userId="7a59036e-45bc-480f-bba4-6a0f67ef38f5" providerId="ADAL" clId="{1560BA2B-0048-4565-AB91-DB3ADA84220B}" dt="2024-10-21T21:34:29.174" v="1183" actId="20577"/>
      <pc:docMkLst>
        <pc:docMk/>
      </pc:docMkLst>
      <pc:sldChg chg="modSp new del mod">
        <pc:chgData name="Jung, Terry" userId="7a59036e-45bc-480f-bba4-6a0f67ef38f5" providerId="ADAL" clId="{1560BA2B-0048-4565-AB91-DB3ADA84220B}" dt="2024-10-21T20:55:33.685" v="49" actId="47"/>
        <pc:sldMkLst>
          <pc:docMk/>
          <pc:sldMk cId="404593087" sldId="257"/>
        </pc:sldMkLst>
        <pc:spChg chg="mod">
          <ac:chgData name="Jung, Terry" userId="7a59036e-45bc-480f-bba4-6a0f67ef38f5" providerId="ADAL" clId="{1560BA2B-0048-4565-AB91-DB3ADA84220B}" dt="2024-10-21T20:54:58.455" v="48" actId="20577"/>
          <ac:spMkLst>
            <pc:docMk/>
            <pc:sldMk cId="404593087" sldId="257"/>
            <ac:spMk id="2" creationId="{DA10B763-3BF2-F90E-BB9A-C6C925276A98}"/>
          </ac:spMkLst>
        </pc:spChg>
      </pc:sldChg>
      <pc:sldChg chg="addSp delSp modSp new mod delAnim modAnim">
        <pc:chgData name="Jung, Terry" userId="7a59036e-45bc-480f-bba4-6a0f67ef38f5" providerId="ADAL" clId="{1560BA2B-0048-4565-AB91-DB3ADA84220B}" dt="2024-10-21T21:33:05.364" v="1123" actId="20577"/>
        <pc:sldMkLst>
          <pc:docMk/>
          <pc:sldMk cId="2098879758" sldId="257"/>
        </pc:sldMkLst>
        <pc:spChg chg="mod">
          <ac:chgData name="Jung, Terry" userId="7a59036e-45bc-480f-bba4-6a0f67ef38f5" providerId="ADAL" clId="{1560BA2B-0048-4565-AB91-DB3ADA84220B}" dt="2024-10-21T21:18:54.656" v="278"/>
          <ac:spMkLst>
            <pc:docMk/>
            <pc:sldMk cId="2098879758" sldId="257"/>
            <ac:spMk id="2" creationId="{9002BD50-1066-883E-1812-69B43D26D0E5}"/>
          </ac:spMkLst>
        </pc:spChg>
        <pc:spChg chg="del mod">
          <ac:chgData name="Jung, Terry" userId="7a59036e-45bc-480f-bba4-6a0f67ef38f5" providerId="ADAL" clId="{1560BA2B-0048-4565-AB91-DB3ADA84220B}" dt="2024-10-21T21:04:58.775" v="171"/>
          <ac:spMkLst>
            <pc:docMk/>
            <pc:sldMk cId="2098879758" sldId="257"/>
            <ac:spMk id="3" creationId="{514B3EBF-EAF2-0200-5672-1A3040E78073}"/>
          </ac:spMkLst>
        </pc:spChg>
        <pc:spChg chg="mod">
          <ac:chgData name="Jung, Terry" userId="7a59036e-45bc-480f-bba4-6a0f67ef38f5" providerId="ADAL" clId="{1560BA2B-0048-4565-AB91-DB3ADA84220B}" dt="2024-10-21T21:33:05.364" v="1123" actId="20577"/>
          <ac:spMkLst>
            <pc:docMk/>
            <pc:sldMk cId="2098879758" sldId="257"/>
            <ac:spMk id="4" creationId="{5F06FD31-E519-96F4-336E-15E5F8CB77E7}"/>
          </ac:spMkLst>
        </pc:spChg>
        <pc:spChg chg="add mod">
          <ac:chgData name="Jung, Terry" userId="7a59036e-45bc-480f-bba4-6a0f67ef38f5" providerId="ADAL" clId="{1560BA2B-0048-4565-AB91-DB3ADA84220B}" dt="2024-10-21T21:17:42.411" v="267" actId="478"/>
          <ac:spMkLst>
            <pc:docMk/>
            <pc:sldMk cId="2098879758" sldId="257"/>
            <ac:spMk id="5" creationId="{0DF4167A-F5B0-FD7A-FE89-5F680BE20C36}"/>
          </ac:spMkLst>
        </pc:spChg>
        <pc:spChg chg="add del mod">
          <ac:chgData name="Jung, Terry" userId="7a59036e-45bc-480f-bba4-6a0f67ef38f5" providerId="ADAL" clId="{1560BA2B-0048-4565-AB91-DB3ADA84220B}" dt="2024-10-21T21:19:26.428" v="291" actId="478"/>
          <ac:spMkLst>
            <pc:docMk/>
            <pc:sldMk cId="2098879758" sldId="257"/>
            <ac:spMk id="6" creationId="{96C46395-9B1F-61B9-8E58-F78C5028E9D6}"/>
          </ac:spMkLst>
        </pc:spChg>
        <pc:picChg chg="add del mod">
          <ac:chgData name="Jung, Terry" userId="7a59036e-45bc-480f-bba4-6a0f67ef38f5" providerId="ADAL" clId="{1560BA2B-0048-4565-AB91-DB3ADA84220B}" dt="2024-10-21T21:22:41.343" v="313" actId="478"/>
          <ac:picMkLst>
            <pc:docMk/>
            <pc:sldMk cId="2098879758" sldId="257"/>
            <ac:picMk id="7" creationId="{CBB5AFE1-C4D1-0E8A-058A-A466BB734B31}"/>
          </ac:picMkLst>
        </pc:picChg>
        <pc:picChg chg="add del mod">
          <ac:chgData name="Jung, Terry" userId="7a59036e-45bc-480f-bba4-6a0f67ef38f5" providerId="ADAL" clId="{1560BA2B-0048-4565-AB91-DB3ADA84220B}" dt="2024-10-21T21:22:40.356" v="312" actId="478"/>
          <ac:picMkLst>
            <pc:docMk/>
            <pc:sldMk cId="2098879758" sldId="257"/>
            <ac:picMk id="8" creationId="{DC48A2FE-BF3C-BF16-38F9-A542B8727355}"/>
          </ac:picMkLst>
        </pc:picChg>
        <pc:picChg chg="add mod">
          <ac:chgData name="Jung, Terry" userId="7a59036e-45bc-480f-bba4-6a0f67ef38f5" providerId="ADAL" clId="{1560BA2B-0048-4565-AB91-DB3ADA84220B}" dt="2024-10-21T21:24:07.587" v="330" actId="14100"/>
          <ac:picMkLst>
            <pc:docMk/>
            <pc:sldMk cId="2098879758" sldId="257"/>
            <ac:picMk id="9" creationId="{F3BA2ADD-DB48-06D6-9AED-EFF4D18277D9}"/>
          </ac:picMkLst>
        </pc:picChg>
        <pc:picChg chg="add del mod">
          <ac:chgData name="Jung, Terry" userId="7a59036e-45bc-480f-bba4-6a0f67ef38f5" providerId="ADAL" clId="{1560BA2B-0048-4565-AB91-DB3ADA84220B}" dt="2024-10-21T21:19:27.353" v="292" actId="478"/>
          <ac:picMkLst>
            <pc:docMk/>
            <pc:sldMk cId="2098879758" sldId="257"/>
            <ac:picMk id="1026" creationId="{1C8865A1-D5C9-7923-B837-5E084108AEF8}"/>
          </ac:picMkLst>
        </pc:picChg>
        <pc:picChg chg="add del mod">
          <ac:chgData name="Jung, Terry" userId="7a59036e-45bc-480f-bba4-6a0f67ef38f5" providerId="ADAL" clId="{1560BA2B-0048-4565-AB91-DB3ADA84220B}" dt="2024-10-21T21:19:24.751" v="289" actId="478"/>
          <ac:picMkLst>
            <pc:docMk/>
            <pc:sldMk cId="2098879758" sldId="257"/>
            <ac:picMk id="1028" creationId="{B2BE9121-51D8-C3C8-0D52-6FCFF5542327}"/>
          </ac:picMkLst>
        </pc:picChg>
        <pc:picChg chg="add mod">
          <ac:chgData name="Jung, Terry" userId="7a59036e-45bc-480f-bba4-6a0f67ef38f5" providerId="ADAL" clId="{1560BA2B-0048-4565-AB91-DB3ADA84220B}" dt="2024-10-21T21:00:59.779" v="122" actId="14100"/>
          <ac:picMkLst>
            <pc:docMk/>
            <pc:sldMk cId="2098879758" sldId="257"/>
            <ac:picMk id="1030" creationId="{0F49F567-FE02-60C1-2A6A-81E44D62D474}"/>
          </ac:picMkLst>
        </pc:picChg>
        <pc:picChg chg="add del mod">
          <ac:chgData name="Jung, Terry" userId="7a59036e-45bc-480f-bba4-6a0f67ef38f5" providerId="ADAL" clId="{1560BA2B-0048-4565-AB91-DB3ADA84220B}" dt="2024-10-21T21:19:23.952" v="288" actId="478"/>
          <ac:picMkLst>
            <pc:docMk/>
            <pc:sldMk cId="2098879758" sldId="257"/>
            <ac:picMk id="1032" creationId="{C5D2DB7C-7BF7-FCCC-4416-4BF6AC329818}"/>
          </ac:picMkLst>
        </pc:picChg>
        <pc:picChg chg="add del mod">
          <ac:chgData name="Jung, Terry" userId="7a59036e-45bc-480f-bba4-6a0f67ef38f5" providerId="ADAL" clId="{1560BA2B-0048-4565-AB91-DB3ADA84220B}" dt="2024-10-21T21:04:17.671" v="169" actId="478"/>
          <ac:picMkLst>
            <pc:docMk/>
            <pc:sldMk cId="2098879758" sldId="257"/>
            <ac:picMk id="1034" creationId="{A668B68C-C7B3-6984-A839-7437D42D54A4}"/>
          </ac:picMkLst>
        </pc:picChg>
        <pc:picChg chg="add del mod">
          <ac:chgData name="Jung, Terry" userId="7a59036e-45bc-480f-bba4-6a0f67ef38f5" providerId="ADAL" clId="{1560BA2B-0048-4565-AB91-DB3ADA84220B}" dt="2024-10-21T21:19:25.565" v="290" actId="478"/>
          <ac:picMkLst>
            <pc:docMk/>
            <pc:sldMk cId="2098879758" sldId="257"/>
            <ac:picMk id="1036" creationId="{FDEC876F-0E42-99F3-9091-0A7F3E80FA79}"/>
          </ac:picMkLst>
        </pc:picChg>
        <pc:picChg chg="add del mod">
          <ac:chgData name="Jung, Terry" userId="7a59036e-45bc-480f-bba4-6a0f67ef38f5" providerId="ADAL" clId="{1560BA2B-0048-4565-AB91-DB3ADA84220B}" dt="2024-10-21T21:19:29.084" v="294" actId="478"/>
          <ac:picMkLst>
            <pc:docMk/>
            <pc:sldMk cId="2098879758" sldId="257"/>
            <ac:picMk id="1038" creationId="{3337F817-C9AA-C7FE-E925-FF7687F1A41F}"/>
          </ac:picMkLst>
        </pc:picChg>
        <pc:picChg chg="add del mod">
          <ac:chgData name="Jung, Terry" userId="7a59036e-45bc-480f-bba4-6a0f67ef38f5" providerId="ADAL" clId="{1560BA2B-0048-4565-AB91-DB3ADA84220B}" dt="2024-10-21T21:19:28.245" v="293" actId="478"/>
          <ac:picMkLst>
            <pc:docMk/>
            <pc:sldMk cId="2098879758" sldId="257"/>
            <ac:picMk id="1040" creationId="{E664BDEA-B7B3-0051-7BB8-A1E231097B7E}"/>
          </ac:picMkLst>
        </pc:picChg>
      </pc:sldChg>
      <pc:sldChg chg="new del">
        <pc:chgData name="Jung, Terry" userId="7a59036e-45bc-480f-bba4-6a0f67ef38f5" providerId="ADAL" clId="{1560BA2B-0048-4565-AB91-DB3ADA84220B}" dt="2024-10-21T20:55:51.528" v="55" actId="47"/>
        <pc:sldMkLst>
          <pc:docMk/>
          <pc:sldMk cId="4061779818" sldId="257"/>
        </pc:sldMkLst>
      </pc:sldChg>
      <pc:sldChg chg="modSp new mod ord">
        <pc:chgData name="Jung, Terry" userId="7a59036e-45bc-480f-bba4-6a0f67ef38f5" providerId="ADAL" clId="{1560BA2B-0048-4565-AB91-DB3ADA84220B}" dt="2024-10-21T21:34:29.174" v="1183" actId="20577"/>
        <pc:sldMkLst>
          <pc:docMk/>
          <pc:sldMk cId="1145254812" sldId="258"/>
        </pc:sldMkLst>
        <pc:spChg chg="mod">
          <ac:chgData name="Jung, Terry" userId="7a59036e-45bc-480f-bba4-6a0f67ef38f5" providerId="ADAL" clId="{1560BA2B-0048-4565-AB91-DB3ADA84220B}" dt="2024-10-21T21:34:29.174" v="1183" actId="20577"/>
          <ac:spMkLst>
            <pc:docMk/>
            <pc:sldMk cId="1145254812" sldId="258"/>
            <ac:spMk id="2" creationId="{549004DA-AB2E-95AF-F4CE-6E99BD3AC5D5}"/>
          </ac:spMkLst>
        </pc:spChg>
        <pc:spChg chg="mod">
          <ac:chgData name="Jung, Terry" userId="7a59036e-45bc-480f-bba4-6a0f67ef38f5" providerId="ADAL" clId="{1560BA2B-0048-4565-AB91-DB3ADA84220B}" dt="2024-10-21T21:34:00.924" v="1142" actId="27636"/>
          <ac:spMkLst>
            <pc:docMk/>
            <pc:sldMk cId="1145254812" sldId="258"/>
            <ac:spMk id="3" creationId="{B009095A-9896-3ED8-4F43-280F12E230D7}"/>
          </ac:spMkLst>
        </pc:spChg>
      </pc:sldChg>
      <pc:sldChg chg="new del">
        <pc:chgData name="Jung, Terry" userId="7a59036e-45bc-480f-bba4-6a0f67ef38f5" providerId="ADAL" clId="{1560BA2B-0048-4565-AB91-DB3ADA84220B}" dt="2024-10-21T20:55:34.718" v="50" actId="47"/>
        <pc:sldMkLst>
          <pc:docMk/>
          <pc:sldMk cId="2758679667" sldId="258"/>
        </pc:sldMkLst>
      </pc:sldChg>
      <pc:sldChg chg="new del">
        <pc:chgData name="Jung, Terry" userId="7a59036e-45bc-480f-bba4-6a0f67ef38f5" providerId="ADAL" clId="{1560BA2B-0048-4565-AB91-DB3ADA84220B}" dt="2024-10-21T20:55:35.709" v="51" actId="47"/>
        <pc:sldMkLst>
          <pc:docMk/>
          <pc:sldMk cId="1563193696" sldId="259"/>
        </pc:sldMkLst>
      </pc:sldChg>
      <pc:sldChg chg="new del">
        <pc:chgData name="Jung, Terry" userId="7a59036e-45bc-480f-bba4-6a0f67ef38f5" providerId="ADAL" clId="{1560BA2B-0048-4565-AB91-DB3ADA84220B}" dt="2024-10-21T20:55:36.539" v="52" actId="47"/>
        <pc:sldMkLst>
          <pc:docMk/>
          <pc:sldMk cId="3370938932" sldId="260"/>
        </pc:sldMkLst>
      </pc:sldChg>
      <pc:sldChg chg="new del">
        <pc:chgData name="Jung, Terry" userId="7a59036e-45bc-480f-bba4-6a0f67ef38f5" providerId="ADAL" clId="{1560BA2B-0048-4565-AB91-DB3ADA84220B}" dt="2024-10-21T20:55:37.463" v="53" actId="47"/>
        <pc:sldMkLst>
          <pc:docMk/>
          <pc:sldMk cId="3355218628" sldId="261"/>
        </pc:sldMkLst>
      </pc:sldChg>
    </pc:docChg>
  </pc:docChgLst>
  <pc:docChgLst>
    <pc:chgData name="Jung, Terry" userId="7a59036e-45bc-480f-bba4-6a0f67ef38f5" providerId="ADAL" clId="{EC4DC978-A4A9-42F9-8A2C-336C886B383A}"/>
    <pc:docChg chg="modSld">
      <pc:chgData name="Jung, Terry" userId="7a59036e-45bc-480f-bba4-6a0f67ef38f5" providerId="ADAL" clId="{EC4DC978-A4A9-42F9-8A2C-336C886B383A}" dt="2024-10-28T19:27:34.257" v="0" actId="20577"/>
      <pc:docMkLst>
        <pc:docMk/>
      </pc:docMkLst>
      <pc:sldChg chg="modSp mod">
        <pc:chgData name="Jung, Terry" userId="7a59036e-45bc-480f-bba4-6a0f67ef38f5" providerId="ADAL" clId="{EC4DC978-A4A9-42F9-8A2C-336C886B383A}" dt="2024-10-28T19:27:34.257" v="0" actId="20577"/>
        <pc:sldMkLst>
          <pc:docMk/>
          <pc:sldMk cId="1145254812" sldId="258"/>
        </pc:sldMkLst>
        <pc:spChg chg="mod">
          <ac:chgData name="Jung, Terry" userId="7a59036e-45bc-480f-bba4-6a0f67ef38f5" providerId="ADAL" clId="{EC4DC978-A4A9-42F9-8A2C-336C886B383A}" dt="2024-10-28T19:27:34.257" v="0" actId="20577"/>
          <ac:spMkLst>
            <pc:docMk/>
            <pc:sldMk cId="1145254812" sldId="258"/>
            <ac:spMk id="3" creationId="{B009095A-9896-3ED8-4F43-280F12E230D7}"/>
          </ac:spMkLst>
        </pc:spChg>
      </pc:sldChg>
    </pc:docChg>
  </pc:docChgLst>
  <pc:docChgLst>
    <pc:chgData name="Jung, Terry" userId="7a59036e-45bc-480f-bba4-6a0f67ef38f5" providerId="ADAL" clId="{A52F0DBB-098E-492A-8977-A1CF8C90955F}"/>
    <pc:docChg chg="undo custSel modSld">
      <pc:chgData name="Jung, Terry" userId="7a59036e-45bc-480f-bba4-6a0f67ef38f5" providerId="ADAL" clId="{A52F0DBB-098E-492A-8977-A1CF8C90955F}" dt="2024-10-31T20:26:45.062" v="1658" actId="1076"/>
      <pc:docMkLst>
        <pc:docMk/>
      </pc:docMkLst>
      <pc:sldChg chg="modSp mod">
        <pc:chgData name="Jung, Terry" userId="7a59036e-45bc-480f-bba4-6a0f67ef38f5" providerId="ADAL" clId="{A52F0DBB-098E-492A-8977-A1CF8C90955F}" dt="2024-10-31T20:01:16.285" v="0" actId="20577"/>
        <pc:sldMkLst>
          <pc:docMk/>
          <pc:sldMk cId="302283603" sldId="268"/>
        </pc:sldMkLst>
        <pc:spChg chg="mod">
          <ac:chgData name="Jung, Terry" userId="7a59036e-45bc-480f-bba4-6a0f67ef38f5" providerId="ADAL" clId="{A52F0DBB-098E-492A-8977-A1CF8C90955F}" dt="2024-10-31T20:01:16.285" v="0" actId="20577"/>
          <ac:spMkLst>
            <pc:docMk/>
            <pc:sldMk cId="302283603" sldId="268"/>
            <ac:spMk id="3" creationId="{E8FC91BB-3AD2-4294-3667-2433568F27B2}"/>
          </ac:spMkLst>
        </pc:spChg>
      </pc:sldChg>
      <pc:sldChg chg="modSp mod">
        <pc:chgData name="Jung, Terry" userId="7a59036e-45bc-480f-bba4-6a0f67ef38f5" providerId="ADAL" clId="{A52F0DBB-098E-492A-8977-A1CF8C90955F}" dt="2024-10-31T20:09:28.096" v="557" actId="20577"/>
        <pc:sldMkLst>
          <pc:docMk/>
          <pc:sldMk cId="1126897345" sldId="270"/>
        </pc:sldMkLst>
        <pc:spChg chg="mod">
          <ac:chgData name="Jung, Terry" userId="7a59036e-45bc-480f-bba4-6a0f67ef38f5" providerId="ADAL" clId="{A52F0DBB-098E-492A-8977-A1CF8C90955F}" dt="2024-10-31T20:02:39.016" v="3" actId="20577"/>
          <ac:spMkLst>
            <pc:docMk/>
            <pc:sldMk cId="1126897345" sldId="270"/>
            <ac:spMk id="2" creationId="{72C82EEB-AA6D-AF76-E6D8-4DDAE5201BEF}"/>
          </ac:spMkLst>
        </pc:spChg>
        <pc:spChg chg="mod">
          <ac:chgData name="Jung, Terry" userId="7a59036e-45bc-480f-bba4-6a0f67ef38f5" providerId="ADAL" clId="{A52F0DBB-098E-492A-8977-A1CF8C90955F}" dt="2024-10-31T20:09:28.096" v="557" actId="20577"/>
          <ac:spMkLst>
            <pc:docMk/>
            <pc:sldMk cId="1126897345" sldId="270"/>
            <ac:spMk id="3" creationId="{C9DBB101-6D60-8A8C-132B-FFF42C1D9426}"/>
          </ac:spMkLst>
        </pc:spChg>
      </pc:sldChg>
      <pc:sldChg chg="modSp mod">
        <pc:chgData name="Jung, Terry" userId="7a59036e-45bc-480f-bba4-6a0f67ef38f5" providerId="ADAL" clId="{A52F0DBB-098E-492A-8977-A1CF8C90955F}" dt="2024-10-31T20:23:38.258" v="1620" actId="20577"/>
        <pc:sldMkLst>
          <pc:docMk/>
          <pc:sldMk cId="1424551050" sldId="271"/>
        </pc:sldMkLst>
        <pc:spChg chg="mod">
          <ac:chgData name="Jung, Terry" userId="7a59036e-45bc-480f-bba4-6a0f67ef38f5" providerId="ADAL" clId="{A52F0DBB-098E-492A-8977-A1CF8C90955F}" dt="2024-10-31T20:23:38.258" v="1620" actId="20577"/>
          <ac:spMkLst>
            <pc:docMk/>
            <pc:sldMk cId="1424551050" sldId="271"/>
            <ac:spMk id="3" creationId="{0FC4B63D-F8B5-B336-09DC-B307766C8C01}"/>
          </ac:spMkLst>
        </pc:spChg>
      </pc:sldChg>
      <pc:sldChg chg="modSp mod">
        <pc:chgData name="Jung, Terry" userId="7a59036e-45bc-480f-bba4-6a0f67ef38f5" providerId="ADAL" clId="{A52F0DBB-098E-492A-8977-A1CF8C90955F}" dt="2024-10-31T20:26:45.062" v="1658" actId="1076"/>
        <pc:sldMkLst>
          <pc:docMk/>
          <pc:sldMk cId="931182323" sldId="277"/>
        </pc:sldMkLst>
        <pc:spChg chg="mod">
          <ac:chgData name="Jung, Terry" userId="7a59036e-45bc-480f-bba4-6a0f67ef38f5" providerId="ADAL" clId="{A52F0DBB-098E-492A-8977-A1CF8C90955F}" dt="2024-10-31T20:26:45.062" v="1658" actId="1076"/>
          <ac:spMkLst>
            <pc:docMk/>
            <pc:sldMk cId="931182323" sldId="277"/>
            <ac:spMk id="2" creationId="{47855CD7-D2DA-ECD5-1819-00E1EF4AAB2F}"/>
          </ac:spMkLst>
        </pc:spChg>
        <pc:spChg chg="mod">
          <ac:chgData name="Jung, Terry" userId="7a59036e-45bc-480f-bba4-6a0f67ef38f5" providerId="ADAL" clId="{A52F0DBB-098E-492A-8977-A1CF8C90955F}" dt="2024-10-31T20:26:30.193" v="1655" actId="14100"/>
          <ac:spMkLst>
            <pc:docMk/>
            <pc:sldMk cId="931182323" sldId="277"/>
            <ac:spMk id="3" creationId="{5190F4DE-9DB4-C42C-46A8-F7888E46068C}"/>
          </ac:spMkLst>
        </pc:spChg>
      </pc:sldChg>
    </pc:docChg>
  </pc:docChgLst>
  <pc:docChgLst>
    <pc:chgData name="Jung, Terry" userId="7a59036e-45bc-480f-bba4-6a0f67ef38f5" providerId="ADAL" clId="{EF77A7C5-9AFB-4FB9-B529-9AAD9F45A054}"/>
    <pc:docChg chg="undo custSel addSld delSld modSld sldOrd">
      <pc:chgData name="Jung, Terry" userId="7a59036e-45bc-480f-bba4-6a0f67ef38f5" providerId="ADAL" clId="{EF77A7C5-9AFB-4FB9-B529-9AAD9F45A054}" dt="2024-10-24T15:25:03.420" v="985" actId="20577"/>
      <pc:docMkLst>
        <pc:docMk/>
      </pc:docMkLst>
      <pc:sldChg chg="modSp mod">
        <pc:chgData name="Jung, Terry" userId="7a59036e-45bc-480f-bba4-6a0f67ef38f5" providerId="ADAL" clId="{EF77A7C5-9AFB-4FB9-B529-9AAD9F45A054}" dt="2024-10-24T15:22:58.820" v="787" actId="27636"/>
        <pc:sldMkLst>
          <pc:docMk/>
          <pc:sldMk cId="1145254812" sldId="258"/>
        </pc:sldMkLst>
        <pc:spChg chg="mod">
          <ac:chgData name="Jung, Terry" userId="7a59036e-45bc-480f-bba4-6a0f67ef38f5" providerId="ADAL" clId="{EF77A7C5-9AFB-4FB9-B529-9AAD9F45A054}" dt="2024-10-24T15:22:58.820" v="787" actId="27636"/>
          <ac:spMkLst>
            <pc:docMk/>
            <pc:sldMk cId="1145254812" sldId="258"/>
            <ac:spMk id="3" creationId="{B009095A-9896-3ED8-4F43-280F12E230D7}"/>
          </ac:spMkLst>
        </pc:spChg>
      </pc:sldChg>
      <pc:sldChg chg="ord">
        <pc:chgData name="Jung, Terry" userId="7a59036e-45bc-480f-bba4-6a0f67ef38f5" providerId="ADAL" clId="{EF77A7C5-9AFB-4FB9-B529-9AAD9F45A054}" dt="2024-10-24T15:10:16.987" v="342"/>
        <pc:sldMkLst>
          <pc:docMk/>
          <pc:sldMk cId="1270730030" sldId="259"/>
        </pc:sldMkLst>
      </pc:sldChg>
      <pc:sldChg chg="modSp add del mod ord">
        <pc:chgData name="Jung, Terry" userId="7a59036e-45bc-480f-bba4-6a0f67ef38f5" providerId="ADAL" clId="{EF77A7C5-9AFB-4FB9-B529-9AAD9F45A054}" dt="2024-10-24T15:25:03.420" v="985" actId="20577"/>
        <pc:sldMkLst>
          <pc:docMk/>
          <pc:sldMk cId="3355063535" sldId="260"/>
        </pc:sldMkLst>
        <pc:spChg chg="mod">
          <ac:chgData name="Jung, Terry" userId="7a59036e-45bc-480f-bba4-6a0f67ef38f5" providerId="ADAL" clId="{EF77A7C5-9AFB-4FB9-B529-9AAD9F45A054}" dt="2024-10-24T15:21:20.188" v="637" actId="20577"/>
          <ac:spMkLst>
            <pc:docMk/>
            <pc:sldMk cId="3355063535" sldId="260"/>
            <ac:spMk id="2" creationId="{4A46C96F-9C2B-9AF8-E8D8-94FEAADBC2EB}"/>
          </ac:spMkLst>
        </pc:spChg>
        <pc:spChg chg="mod">
          <ac:chgData name="Jung, Terry" userId="7a59036e-45bc-480f-bba4-6a0f67ef38f5" providerId="ADAL" clId="{EF77A7C5-9AFB-4FB9-B529-9AAD9F45A054}" dt="2024-10-24T15:25:03.420" v="985" actId="20577"/>
          <ac:spMkLst>
            <pc:docMk/>
            <pc:sldMk cId="3355063535" sldId="260"/>
            <ac:spMk id="3" creationId="{5806B913-1B27-E7AC-279A-037DF011557C}"/>
          </ac:spMkLst>
        </pc:spChg>
      </pc:sldChg>
      <pc:sldChg chg="del">
        <pc:chgData name="Jung, Terry" userId="7a59036e-45bc-480f-bba4-6a0f67ef38f5" providerId="ADAL" clId="{EF77A7C5-9AFB-4FB9-B529-9AAD9F45A054}" dt="2024-10-24T15:13:33.878" v="400" actId="47"/>
        <pc:sldMkLst>
          <pc:docMk/>
          <pc:sldMk cId="1202602258" sldId="261"/>
        </pc:sldMkLst>
      </pc:sldChg>
      <pc:sldChg chg="ord">
        <pc:chgData name="Jung, Terry" userId="7a59036e-45bc-480f-bba4-6a0f67ef38f5" providerId="ADAL" clId="{EF77A7C5-9AFB-4FB9-B529-9AAD9F45A054}" dt="2024-10-24T15:11:20.804" v="346"/>
        <pc:sldMkLst>
          <pc:docMk/>
          <pc:sldMk cId="66678674" sldId="262"/>
        </pc:sldMkLst>
      </pc:sldChg>
      <pc:sldChg chg="modSp mod">
        <pc:chgData name="Jung, Terry" userId="7a59036e-45bc-480f-bba4-6a0f67ef38f5" providerId="ADAL" clId="{EF77A7C5-9AFB-4FB9-B529-9AAD9F45A054}" dt="2024-10-24T15:07:35.836" v="287" actId="20577"/>
        <pc:sldMkLst>
          <pc:docMk/>
          <pc:sldMk cId="3605829917" sldId="263"/>
        </pc:sldMkLst>
        <pc:spChg chg="mod">
          <ac:chgData name="Jung, Terry" userId="7a59036e-45bc-480f-bba4-6a0f67ef38f5" providerId="ADAL" clId="{EF77A7C5-9AFB-4FB9-B529-9AAD9F45A054}" dt="2024-10-24T15:07:35.836" v="287" actId="20577"/>
          <ac:spMkLst>
            <pc:docMk/>
            <pc:sldMk cId="3605829917" sldId="263"/>
            <ac:spMk id="2" creationId="{8A6C58AC-CB87-07F8-D568-EECDD53A7B87}"/>
          </ac:spMkLst>
        </pc:spChg>
      </pc:sldChg>
      <pc:sldChg chg="modSp mod">
        <pc:chgData name="Jung, Terry" userId="7a59036e-45bc-480f-bba4-6a0f67ef38f5" providerId="ADAL" clId="{EF77A7C5-9AFB-4FB9-B529-9AAD9F45A054}" dt="2024-10-24T15:07:56.765" v="309" actId="20577"/>
        <pc:sldMkLst>
          <pc:docMk/>
          <pc:sldMk cId="2971703310" sldId="264"/>
        </pc:sldMkLst>
        <pc:spChg chg="mod">
          <ac:chgData name="Jung, Terry" userId="7a59036e-45bc-480f-bba4-6a0f67ef38f5" providerId="ADAL" clId="{EF77A7C5-9AFB-4FB9-B529-9AAD9F45A054}" dt="2024-10-24T15:07:56.765" v="309" actId="20577"/>
          <ac:spMkLst>
            <pc:docMk/>
            <pc:sldMk cId="2971703310" sldId="264"/>
            <ac:spMk id="2" creationId="{B20012FF-BAF0-31C7-612E-818A213EE498}"/>
          </ac:spMkLst>
        </pc:spChg>
      </pc:sldChg>
      <pc:sldChg chg="modSp mod">
        <pc:chgData name="Jung, Terry" userId="7a59036e-45bc-480f-bba4-6a0f67ef38f5" providerId="ADAL" clId="{EF77A7C5-9AFB-4FB9-B529-9AAD9F45A054}" dt="2024-10-24T15:16:05.967" v="494" actId="20577"/>
        <pc:sldMkLst>
          <pc:docMk/>
          <pc:sldMk cId="442465818" sldId="265"/>
        </pc:sldMkLst>
        <pc:spChg chg="mod">
          <ac:chgData name="Jung, Terry" userId="7a59036e-45bc-480f-bba4-6a0f67ef38f5" providerId="ADAL" clId="{EF77A7C5-9AFB-4FB9-B529-9AAD9F45A054}" dt="2024-10-24T15:16:05.967" v="494" actId="20577"/>
          <ac:spMkLst>
            <pc:docMk/>
            <pc:sldMk cId="442465818" sldId="265"/>
            <ac:spMk id="2" creationId="{486F0F5F-D402-55CE-ABBF-532D1F148B74}"/>
          </ac:spMkLst>
        </pc:spChg>
      </pc:sldChg>
      <pc:sldChg chg="modSp mod">
        <pc:chgData name="Jung, Terry" userId="7a59036e-45bc-480f-bba4-6a0f67ef38f5" providerId="ADAL" clId="{EF77A7C5-9AFB-4FB9-B529-9AAD9F45A054}" dt="2024-10-24T15:10:07.679" v="340" actId="27636"/>
        <pc:sldMkLst>
          <pc:docMk/>
          <pc:sldMk cId="3740537102" sldId="267"/>
        </pc:sldMkLst>
        <pc:spChg chg="mod">
          <ac:chgData name="Jung, Terry" userId="7a59036e-45bc-480f-bba4-6a0f67ef38f5" providerId="ADAL" clId="{EF77A7C5-9AFB-4FB9-B529-9AAD9F45A054}" dt="2024-10-24T15:10:07.679" v="340" actId="27636"/>
          <ac:spMkLst>
            <pc:docMk/>
            <pc:sldMk cId="3740537102" sldId="267"/>
            <ac:spMk id="2" creationId="{9E049130-FEB6-EA53-8A30-CCD0A306A7BF}"/>
          </ac:spMkLst>
        </pc:spChg>
      </pc:sldChg>
      <pc:sldChg chg="modSp mod">
        <pc:chgData name="Jung, Terry" userId="7a59036e-45bc-480f-bba4-6a0f67ef38f5" providerId="ADAL" clId="{EF77A7C5-9AFB-4FB9-B529-9AAD9F45A054}" dt="2024-10-24T15:07:08.963" v="243" actId="313"/>
        <pc:sldMkLst>
          <pc:docMk/>
          <pc:sldMk cId="302283603" sldId="268"/>
        </pc:sldMkLst>
        <pc:spChg chg="mod">
          <ac:chgData name="Jung, Terry" userId="7a59036e-45bc-480f-bba4-6a0f67ef38f5" providerId="ADAL" clId="{EF77A7C5-9AFB-4FB9-B529-9AAD9F45A054}" dt="2024-10-24T15:07:08.963" v="243" actId="313"/>
          <ac:spMkLst>
            <pc:docMk/>
            <pc:sldMk cId="302283603" sldId="268"/>
            <ac:spMk id="2" creationId="{E79B2AFA-E9A1-3EAC-70A1-30270EC6D569}"/>
          </ac:spMkLst>
        </pc:spChg>
      </pc:sldChg>
      <pc:sldChg chg="modSp mod ord">
        <pc:chgData name="Jung, Terry" userId="7a59036e-45bc-480f-bba4-6a0f67ef38f5" providerId="ADAL" clId="{EF77A7C5-9AFB-4FB9-B529-9AAD9F45A054}" dt="2024-10-24T15:13:26.657" v="399"/>
        <pc:sldMkLst>
          <pc:docMk/>
          <pc:sldMk cId="1643307933" sldId="269"/>
        </pc:sldMkLst>
        <pc:spChg chg="mod">
          <ac:chgData name="Jung, Terry" userId="7a59036e-45bc-480f-bba4-6a0f67ef38f5" providerId="ADAL" clId="{EF77A7C5-9AFB-4FB9-B529-9AAD9F45A054}" dt="2024-10-24T15:12:41.513" v="396" actId="20577"/>
          <ac:spMkLst>
            <pc:docMk/>
            <pc:sldMk cId="1643307933" sldId="269"/>
            <ac:spMk id="2" creationId="{3933DA8C-1DC8-8470-381F-16162DCF0557}"/>
          </ac:spMkLst>
        </pc:spChg>
      </pc:sldChg>
      <pc:sldChg chg="modSp mod">
        <pc:chgData name="Jung, Terry" userId="7a59036e-45bc-480f-bba4-6a0f67ef38f5" providerId="ADAL" clId="{EF77A7C5-9AFB-4FB9-B529-9AAD9F45A054}" dt="2024-10-24T15:19:22.349" v="562" actId="5793"/>
        <pc:sldMkLst>
          <pc:docMk/>
          <pc:sldMk cId="3652439103" sldId="274"/>
        </pc:sldMkLst>
        <pc:spChg chg="mod">
          <ac:chgData name="Jung, Terry" userId="7a59036e-45bc-480f-bba4-6a0f67ef38f5" providerId="ADAL" clId="{EF77A7C5-9AFB-4FB9-B529-9AAD9F45A054}" dt="2024-10-24T15:19:22.349" v="562" actId="5793"/>
          <ac:spMkLst>
            <pc:docMk/>
            <pc:sldMk cId="3652439103" sldId="274"/>
            <ac:spMk id="2" creationId="{5E2984F7-33C0-A1AB-1365-8C5720D2F769}"/>
          </ac:spMkLst>
        </pc:spChg>
      </pc:sldChg>
      <pc:sldChg chg="modSp mod">
        <pc:chgData name="Jung, Terry" userId="7a59036e-45bc-480f-bba4-6a0f67ef38f5" providerId="ADAL" clId="{EF77A7C5-9AFB-4FB9-B529-9AAD9F45A054}" dt="2024-10-24T15:19:15.411" v="559" actId="14100"/>
        <pc:sldMkLst>
          <pc:docMk/>
          <pc:sldMk cId="4151827757" sldId="275"/>
        </pc:sldMkLst>
        <pc:spChg chg="mod">
          <ac:chgData name="Jung, Terry" userId="7a59036e-45bc-480f-bba4-6a0f67ef38f5" providerId="ADAL" clId="{EF77A7C5-9AFB-4FB9-B529-9AAD9F45A054}" dt="2024-10-24T15:19:15.411" v="559" actId="14100"/>
          <ac:spMkLst>
            <pc:docMk/>
            <pc:sldMk cId="4151827757" sldId="275"/>
            <ac:spMk id="2" creationId="{BC867B90-55FA-2050-0B69-5914579D5ED7}"/>
          </ac:spMkLst>
        </pc:spChg>
      </pc:sldChg>
      <pc:sldChg chg="modSp mod">
        <pc:chgData name="Jung, Terry" userId="7a59036e-45bc-480f-bba4-6a0f67ef38f5" providerId="ADAL" clId="{EF77A7C5-9AFB-4FB9-B529-9AAD9F45A054}" dt="2024-10-24T15:22:48.057" v="784" actId="20577"/>
        <pc:sldMkLst>
          <pc:docMk/>
          <pc:sldMk cId="2444182090" sldId="276"/>
        </pc:sldMkLst>
        <pc:spChg chg="mod">
          <ac:chgData name="Jung, Terry" userId="7a59036e-45bc-480f-bba4-6a0f67ef38f5" providerId="ADAL" clId="{EF77A7C5-9AFB-4FB9-B529-9AAD9F45A054}" dt="2024-10-24T15:22:48.057" v="784" actId="20577"/>
          <ac:spMkLst>
            <pc:docMk/>
            <pc:sldMk cId="2444182090" sldId="276"/>
            <ac:spMk id="2" creationId="{275C9367-2EF2-3FAB-FD27-BC0C81C8D2A5}"/>
          </ac:spMkLst>
        </pc:spChg>
      </pc:sldChg>
      <pc:sldChg chg="modSp new mod">
        <pc:chgData name="Jung, Terry" userId="7a59036e-45bc-480f-bba4-6a0f67ef38f5" providerId="ADAL" clId="{EF77A7C5-9AFB-4FB9-B529-9AAD9F45A054}" dt="2024-10-24T15:23:38.203" v="806" actId="20577"/>
        <pc:sldMkLst>
          <pc:docMk/>
          <pc:sldMk cId="931182323" sldId="277"/>
        </pc:sldMkLst>
        <pc:spChg chg="mod">
          <ac:chgData name="Jung, Terry" userId="7a59036e-45bc-480f-bba4-6a0f67ef38f5" providerId="ADAL" clId="{EF77A7C5-9AFB-4FB9-B529-9AAD9F45A054}" dt="2024-10-24T15:23:38.203" v="806" actId="20577"/>
          <ac:spMkLst>
            <pc:docMk/>
            <pc:sldMk cId="931182323" sldId="277"/>
            <ac:spMk id="2" creationId="{47855CD7-D2DA-ECD5-1819-00E1EF4AAB2F}"/>
          </ac:spMkLst>
        </pc:spChg>
      </pc:sldChg>
    </pc:docChg>
  </pc:docChgLst>
  <pc:docChgLst>
    <pc:chgData name="Jung, Terry" userId="7a59036e-45bc-480f-bba4-6a0f67ef38f5" providerId="ADAL" clId="{3E4DF6FE-B1CB-4E70-A3A9-6F5A13F2A68E}"/>
    <pc:docChg chg="undo redo custSel modSld sldOrd">
      <pc:chgData name="Jung, Terry" userId="7a59036e-45bc-480f-bba4-6a0f67ef38f5" providerId="ADAL" clId="{3E4DF6FE-B1CB-4E70-A3A9-6F5A13F2A68E}" dt="2024-10-30T19:08:14.937" v="4318" actId="2711"/>
      <pc:docMkLst>
        <pc:docMk/>
      </pc:docMkLst>
      <pc:sldChg chg="modSp mod ord">
        <pc:chgData name="Jung, Terry" userId="7a59036e-45bc-480f-bba4-6a0f67ef38f5" providerId="ADAL" clId="{3E4DF6FE-B1CB-4E70-A3A9-6F5A13F2A68E}" dt="2024-10-30T18:58:30.547" v="3683" actId="20577"/>
        <pc:sldMkLst>
          <pc:docMk/>
          <pc:sldMk cId="1145254812" sldId="258"/>
        </pc:sldMkLst>
        <pc:spChg chg="mod">
          <ac:chgData name="Jung, Terry" userId="7a59036e-45bc-480f-bba4-6a0f67ef38f5" providerId="ADAL" clId="{3E4DF6FE-B1CB-4E70-A3A9-6F5A13F2A68E}" dt="2024-10-30T18:58:30.547" v="3683" actId="20577"/>
          <ac:spMkLst>
            <pc:docMk/>
            <pc:sldMk cId="1145254812" sldId="258"/>
            <ac:spMk id="3" creationId="{B009095A-9896-3ED8-4F43-280F12E230D7}"/>
          </ac:spMkLst>
        </pc:spChg>
      </pc:sldChg>
      <pc:sldChg chg="modSp mod">
        <pc:chgData name="Jung, Terry" userId="7a59036e-45bc-480f-bba4-6a0f67ef38f5" providerId="ADAL" clId="{3E4DF6FE-B1CB-4E70-A3A9-6F5A13F2A68E}" dt="2024-10-30T19:08:14.937" v="4318" actId="2711"/>
        <pc:sldMkLst>
          <pc:docMk/>
          <pc:sldMk cId="3355063535" sldId="260"/>
        </pc:sldMkLst>
        <pc:spChg chg="mod">
          <ac:chgData name="Jung, Terry" userId="7a59036e-45bc-480f-bba4-6a0f67ef38f5" providerId="ADAL" clId="{3E4DF6FE-B1CB-4E70-A3A9-6F5A13F2A68E}" dt="2024-10-30T19:08:14.937" v="4318" actId="2711"/>
          <ac:spMkLst>
            <pc:docMk/>
            <pc:sldMk cId="3355063535" sldId="260"/>
            <ac:spMk id="3" creationId="{5806B913-1B27-E7AC-279A-037DF011557C}"/>
          </ac:spMkLst>
        </pc:spChg>
      </pc:sldChg>
      <pc:sldChg chg="modSp mod">
        <pc:chgData name="Jung, Terry" userId="7a59036e-45bc-480f-bba4-6a0f67ef38f5" providerId="ADAL" clId="{3E4DF6FE-B1CB-4E70-A3A9-6F5A13F2A68E}" dt="2024-10-30T18:40:25.437" v="2647" actId="20577"/>
        <pc:sldMkLst>
          <pc:docMk/>
          <pc:sldMk cId="66678674" sldId="262"/>
        </pc:sldMkLst>
        <pc:spChg chg="mod">
          <ac:chgData name="Jung, Terry" userId="7a59036e-45bc-480f-bba4-6a0f67ef38f5" providerId="ADAL" clId="{3E4DF6FE-B1CB-4E70-A3A9-6F5A13F2A68E}" dt="2024-10-30T18:40:25.437" v="2647" actId="20577"/>
          <ac:spMkLst>
            <pc:docMk/>
            <pc:sldMk cId="66678674" sldId="262"/>
            <ac:spMk id="2" creationId="{E4792CF4-4571-BF89-9A97-BB9D8055FD0E}"/>
          </ac:spMkLst>
        </pc:spChg>
        <pc:spChg chg="mod">
          <ac:chgData name="Jung, Terry" userId="7a59036e-45bc-480f-bba4-6a0f67ef38f5" providerId="ADAL" clId="{3E4DF6FE-B1CB-4E70-A3A9-6F5A13F2A68E}" dt="2024-10-30T18:40:02.039" v="2608" actId="20577"/>
          <ac:spMkLst>
            <pc:docMk/>
            <pc:sldMk cId="66678674" sldId="262"/>
            <ac:spMk id="3" creationId="{4147C09D-84E8-41D3-F5BF-33455A293012}"/>
          </ac:spMkLst>
        </pc:spChg>
      </pc:sldChg>
      <pc:sldChg chg="modSp mod">
        <pc:chgData name="Jung, Terry" userId="7a59036e-45bc-480f-bba4-6a0f67ef38f5" providerId="ADAL" clId="{3E4DF6FE-B1CB-4E70-A3A9-6F5A13F2A68E}" dt="2024-10-30T18:56:46.973" v="3556" actId="20577"/>
        <pc:sldMkLst>
          <pc:docMk/>
          <pc:sldMk cId="2971703310" sldId="264"/>
        </pc:sldMkLst>
        <pc:spChg chg="mod">
          <ac:chgData name="Jung, Terry" userId="7a59036e-45bc-480f-bba4-6a0f67ef38f5" providerId="ADAL" clId="{3E4DF6FE-B1CB-4E70-A3A9-6F5A13F2A68E}" dt="2024-10-30T18:56:46.973" v="3556" actId="20577"/>
          <ac:spMkLst>
            <pc:docMk/>
            <pc:sldMk cId="2971703310" sldId="264"/>
            <ac:spMk id="2" creationId="{B20012FF-BAF0-31C7-612E-818A213EE498}"/>
          </ac:spMkLst>
        </pc:spChg>
      </pc:sldChg>
      <pc:sldChg chg="modSp mod">
        <pc:chgData name="Jung, Terry" userId="7a59036e-45bc-480f-bba4-6a0f67ef38f5" providerId="ADAL" clId="{3E4DF6FE-B1CB-4E70-A3A9-6F5A13F2A68E}" dt="2024-10-30T18:49:41.128" v="3144" actId="20577"/>
        <pc:sldMkLst>
          <pc:docMk/>
          <pc:sldMk cId="3740537102" sldId="267"/>
        </pc:sldMkLst>
        <pc:spChg chg="mod">
          <ac:chgData name="Jung, Terry" userId="7a59036e-45bc-480f-bba4-6a0f67ef38f5" providerId="ADAL" clId="{3E4DF6FE-B1CB-4E70-A3A9-6F5A13F2A68E}" dt="2024-10-30T18:45:43.421" v="2980" actId="20577"/>
          <ac:spMkLst>
            <pc:docMk/>
            <pc:sldMk cId="3740537102" sldId="267"/>
            <ac:spMk id="2" creationId="{9E049130-FEB6-EA53-8A30-CCD0A306A7BF}"/>
          </ac:spMkLst>
        </pc:spChg>
        <pc:spChg chg="mod">
          <ac:chgData name="Jung, Terry" userId="7a59036e-45bc-480f-bba4-6a0f67ef38f5" providerId="ADAL" clId="{3E4DF6FE-B1CB-4E70-A3A9-6F5A13F2A68E}" dt="2024-10-30T18:49:41.128" v="3144" actId="20577"/>
          <ac:spMkLst>
            <pc:docMk/>
            <pc:sldMk cId="3740537102" sldId="267"/>
            <ac:spMk id="3" creationId="{61856E6C-4E14-45DB-F3E3-DD34DACFD173}"/>
          </ac:spMkLst>
        </pc:spChg>
      </pc:sldChg>
      <pc:sldChg chg="modSp mod">
        <pc:chgData name="Jung, Terry" userId="7a59036e-45bc-480f-bba4-6a0f67ef38f5" providerId="ADAL" clId="{3E4DF6FE-B1CB-4E70-A3A9-6F5A13F2A68E}" dt="2024-10-30T18:55:44.245" v="3539" actId="255"/>
        <pc:sldMkLst>
          <pc:docMk/>
          <pc:sldMk cId="302283603" sldId="268"/>
        </pc:sldMkLst>
        <pc:spChg chg="mod">
          <ac:chgData name="Jung, Terry" userId="7a59036e-45bc-480f-bba4-6a0f67ef38f5" providerId="ADAL" clId="{3E4DF6FE-B1CB-4E70-A3A9-6F5A13F2A68E}" dt="2024-10-30T18:45:51.488" v="2987" actId="20577"/>
          <ac:spMkLst>
            <pc:docMk/>
            <pc:sldMk cId="302283603" sldId="268"/>
            <ac:spMk id="2" creationId="{E79B2AFA-E9A1-3EAC-70A1-30270EC6D569}"/>
          </ac:spMkLst>
        </pc:spChg>
        <pc:spChg chg="mod">
          <ac:chgData name="Jung, Terry" userId="7a59036e-45bc-480f-bba4-6a0f67ef38f5" providerId="ADAL" clId="{3E4DF6FE-B1CB-4E70-A3A9-6F5A13F2A68E}" dt="2024-10-30T18:55:44.245" v="3539" actId="255"/>
          <ac:spMkLst>
            <pc:docMk/>
            <pc:sldMk cId="302283603" sldId="268"/>
            <ac:spMk id="3" creationId="{E8FC91BB-3AD2-4294-3667-2433568F27B2}"/>
          </ac:spMkLst>
        </pc:spChg>
      </pc:sldChg>
      <pc:sldChg chg="modSp mod">
        <pc:chgData name="Jung, Terry" userId="7a59036e-45bc-480f-bba4-6a0f67ef38f5" providerId="ADAL" clId="{3E4DF6FE-B1CB-4E70-A3A9-6F5A13F2A68E}" dt="2024-10-30T18:46:10.234" v="3009" actId="20577"/>
        <pc:sldMkLst>
          <pc:docMk/>
          <pc:sldMk cId="1643307933" sldId="269"/>
        </pc:sldMkLst>
        <pc:spChg chg="mod">
          <ac:chgData name="Jung, Terry" userId="7a59036e-45bc-480f-bba4-6a0f67ef38f5" providerId="ADAL" clId="{3E4DF6FE-B1CB-4E70-A3A9-6F5A13F2A68E}" dt="2024-10-30T18:46:10.234" v="3009" actId="20577"/>
          <ac:spMkLst>
            <pc:docMk/>
            <pc:sldMk cId="1643307933" sldId="269"/>
            <ac:spMk id="2" creationId="{3933DA8C-1DC8-8470-381F-16162DCF0557}"/>
          </ac:spMkLst>
        </pc:spChg>
      </pc:sldChg>
      <pc:sldChg chg="modSp mod">
        <pc:chgData name="Jung, Terry" userId="7a59036e-45bc-480f-bba4-6a0f67ef38f5" providerId="ADAL" clId="{3E4DF6FE-B1CB-4E70-A3A9-6F5A13F2A68E}" dt="2024-10-30T18:46:26.370" v="3017" actId="20577"/>
        <pc:sldMkLst>
          <pc:docMk/>
          <pc:sldMk cId="1424551050" sldId="271"/>
        </pc:sldMkLst>
        <pc:spChg chg="mod">
          <ac:chgData name="Jung, Terry" userId="7a59036e-45bc-480f-bba4-6a0f67ef38f5" providerId="ADAL" clId="{3E4DF6FE-B1CB-4E70-A3A9-6F5A13F2A68E}" dt="2024-10-30T18:46:26.370" v="3017" actId="20577"/>
          <ac:spMkLst>
            <pc:docMk/>
            <pc:sldMk cId="1424551050" sldId="271"/>
            <ac:spMk id="2" creationId="{6A3209A7-19AD-6C79-31B1-9D63F505873B}"/>
          </ac:spMkLst>
        </pc:spChg>
      </pc:sldChg>
      <pc:sldChg chg="modSp mod">
        <pc:chgData name="Jung, Terry" userId="7a59036e-45bc-480f-bba4-6a0f67ef38f5" providerId="ADAL" clId="{3E4DF6FE-B1CB-4E70-A3A9-6F5A13F2A68E}" dt="2024-10-30T18:46:40.532" v="3021" actId="20577"/>
        <pc:sldMkLst>
          <pc:docMk/>
          <pc:sldMk cId="301022453" sldId="273"/>
        </pc:sldMkLst>
        <pc:spChg chg="mod">
          <ac:chgData name="Jung, Terry" userId="7a59036e-45bc-480f-bba4-6a0f67ef38f5" providerId="ADAL" clId="{3E4DF6FE-B1CB-4E70-A3A9-6F5A13F2A68E}" dt="2024-10-30T18:46:40.532" v="3021" actId="20577"/>
          <ac:spMkLst>
            <pc:docMk/>
            <pc:sldMk cId="301022453" sldId="273"/>
            <ac:spMk id="2" creationId="{76505535-76E3-3B87-A741-ED773D20AC5B}"/>
          </ac:spMkLst>
        </pc:spChg>
      </pc:sldChg>
      <pc:sldChg chg="modSp mod">
        <pc:chgData name="Jung, Terry" userId="7a59036e-45bc-480f-bba4-6a0f67ef38f5" providerId="ADAL" clId="{3E4DF6FE-B1CB-4E70-A3A9-6F5A13F2A68E}" dt="2024-10-30T18:11:40.083" v="912" actId="313"/>
        <pc:sldMkLst>
          <pc:docMk/>
          <pc:sldMk cId="3652439103" sldId="274"/>
        </pc:sldMkLst>
        <pc:spChg chg="mod">
          <ac:chgData name="Jung, Terry" userId="7a59036e-45bc-480f-bba4-6a0f67ef38f5" providerId="ADAL" clId="{3E4DF6FE-B1CB-4E70-A3A9-6F5A13F2A68E}" dt="2024-10-30T18:11:40.083" v="912" actId="313"/>
          <ac:spMkLst>
            <pc:docMk/>
            <pc:sldMk cId="3652439103" sldId="274"/>
            <ac:spMk id="2" creationId="{5E2984F7-33C0-A1AB-1365-8C5720D2F769}"/>
          </ac:spMkLst>
        </pc:spChg>
      </pc:sldChg>
      <pc:sldChg chg="modSp mod">
        <pc:chgData name="Jung, Terry" userId="7a59036e-45bc-480f-bba4-6a0f67ef38f5" providerId="ADAL" clId="{3E4DF6FE-B1CB-4E70-A3A9-6F5A13F2A68E}" dt="2024-10-30T19:06:53.104" v="4311" actId="313"/>
        <pc:sldMkLst>
          <pc:docMk/>
          <pc:sldMk cId="2444182090" sldId="276"/>
        </pc:sldMkLst>
        <pc:spChg chg="mod">
          <ac:chgData name="Jung, Terry" userId="7a59036e-45bc-480f-bba4-6a0f67ef38f5" providerId="ADAL" clId="{3E4DF6FE-B1CB-4E70-A3A9-6F5A13F2A68E}" dt="2024-10-30T19:06:53.104" v="4311" actId="313"/>
          <ac:spMkLst>
            <pc:docMk/>
            <pc:sldMk cId="2444182090" sldId="276"/>
            <ac:spMk id="3" creationId="{EAEB02B5-4468-ABA5-C898-360EF431CFC7}"/>
          </ac:spMkLst>
        </pc:spChg>
      </pc:sldChg>
      <pc:sldChg chg="modSp mod">
        <pc:chgData name="Jung, Terry" userId="7a59036e-45bc-480f-bba4-6a0f67ef38f5" providerId="ADAL" clId="{3E4DF6FE-B1CB-4E70-A3A9-6F5A13F2A68E}" dt="2024-10-30T19:07:20.928" v="4315" actId="20577"/>
        <pc:sldMkLst>
          <pc:docMk/>
          <pc:sldMk cId="931182323" sldId="277"/>
        </pc:sldMkLst>
        <pc:spChg chg="mod">
          <ac:chgData name="Jung, Terry" userId="7a59036e-45bc-480f-bba4-6a0f67ef38f5" providerId="ADAL" clId="{3E4DF6FE-B1CB-4E70-A3A9-6F5A13F2A68E}" dt="2024-10-30T19:07:20.928" v="4315" actId="20577"/>
          <ac:spMkLst>
            <pc:docMk/>
            <pc:sldMk cId="931182323" sldId="277"/>
            <ac:spMk id="3" creationId="{5190F4DE-9DB4-C42C-46A8-F7888E46068C}"/>
          </ac:spMkLst>
        </pc:spChg>
      </pc:sldChg>
    </pc:docChg>
  </pc:docChgLst>
  <pc:docChgLst>
    <pc:chgData name="Jung, Terry" userId="7a59036e-45bc-480f-bba4-6a0f67ef38f5" providerId="ADAL" clId="{EF3E4BEC-6E23-474B-B705-75707B7FD2EB}"/>
    <pc:docChg chg="undo custSel modSld">
      <pc:chgData name="Jung, Terry" userId="7a59036e-45bc-480f-bba4-6a0f67ef38f5" providerId="ADAL" clId="{EF3E4BEC-6E23-474B-B705-75707B7FD2EB}" dt="2024-10-30T20:12:09.573" v="1281" actId="20577"/>
      <pc:docMkLst>
        <pc:docMk/>
      </pc:docMkLst>
      <pc:sldChg chg="modSp mod">
        <pc:chgData name="Jung, Terry" userId="7a59036e-45bc-480f-bba4-6a0f67ef38f5" providerId="ADAL" clId="{EF3E4BEC-6E23-474B-B705-75707B7FD2EB}" dt="2024-10-30T19:36:26.135" v="1152" actId="27107"/>
        <pc:sldMkLst>
          <pc:docMk/>
          <pc:sldMk cId="3605829917" sldId="263"/>
        </pc:sldMkLst>
        <pc:spChg chg="mod">
          <ac:chgData name="Jung, Terry" userId="7a59036e-45bc-480f-bba4-6a0f67ef38f5" providerId="ADAL" clId="{EF3E4BEC-6E23-474B-B705-75707B7FD2EB}" dt="2024-10-30T19:36:26.135" v="1152" actId="27107"/>
          <ac:spMkLst>
            <pc:docMk/>
            <pc:sldMk cId="3605829917" sldId="263"/>
            <ac:spMk id="3" creationId="{A6305407-4485-6B79-831E-9414B9FEC896}"/>
          </ac:spMkLst>
        </pc:spChg>
      </pc:sldChg>
      <pc:sldChg chg="modSp mod">
        <pc:chgData name="Jung, Terry" userId="7a59036e-45bc-480f-bba4-6a0f67ef38f5" providerId="ADAL" clId="{EF3E4BEC-6E23-474B-B705-75707B7FD2EB}" dt="2024-10-30T20:12:09.573" v="1281" actId="20577"/>
        <pc:sldMkLst>
          <pc:docMk/>
          <pc:sldMk cId="2971703310" sldId="264"/>
        </pc:sldMkLst>
        <pc:spChg chg="mod">
          <ac:chgData name="Jung, Terry" userId="7a59036e-45bc-480f-bba4-6a0f67ef38f5" providerId="ADAL" clId="{EF3E4BEC-6E23-474B-B705-75707B7FD2EB}" dt="2024-10-30T20:12:09.573" v="1281" actId="20577"/>
          <ac:spMkLst>
            <pc:docMk/>
            <pc:sldMk cId="2971703310" sldId="264"/>
            <ac:spMk id="3" creationId="{4B874783-6DB5-956A-E535-C8B1E2F6E24A}"/>
          </ac:spMkLst>
        </pc:spChg>
      </pc:sldChg>
      <pc:sldChg chg="modSp mod">
        <pc:chgData name="Jung, Terry" userId="7a59036e-45bc-480f-bba4-6a0f67ef38f5" providerId="ADAL" clId="{EF3E4BEC-6E23-474B-B705-75707B7FD2EB}" dt="2024-10-30T19:36:51.205" v="1156" actId="20577"/>
        <pc:sldMkLst>
          <pc:docMk/>
          <pc:sldMk cId="931182323" sldId="277"/>
        </pc:sldMkLst>
        <pc:spChg chg="mod">
          <ac:chgData name="Jung, Terry" userId="7a59036e-45bc-480f-bba4-6a0f67ef38f5" providerId="ADAL" clId="{EF3E4BEC-6E23-474B-B705-75707B7FD2EB}" dt="2024-10-30T19:36:51.205" v="1156" actId="20577"/>
          <ac:spMkLst>
            <pc:docMk/>
            <pc:sldMk cId="931182323" sldId="277"/>
            <ac:spMk id="3" creationId="{5190F4DE-9DB4-C42C-46A8-F7888E46068C}"/>
          </ac:spMkLst>
        </pc:spChg>
      </pc:sldChg>
    </pc:docChg>
  </pc:docChgLst>
  <pc:docChgLst>
    <pc:chgData name="Jung, Terry" userId="7a59036e-45bc-480f-bba4-6a0f67ef38f5" providerId="ADAL" clId="{3AAB12A2-28FA-42EC-AE0F-74FE9F27EC7A}"/>
    <pc:docChg chg="custSel modSld">
      <pc:chgData name="Jung, Terry" userId="7a59036e-45bc-480f-bba4-6a0f67ef38f5" providerId="ADAL" clId="{3AAB12A2-28FA-42EC-AE0F-74FE9F27EC7A}" dt="2024-11-25T16:55:25.520" v="55" actId="1076"/>
      <pc:docMkLst>
        <pc:docMk/>
      </pc:docMkLst>
      <pc:sldChg chg="addSp modSp mod">
        <pc:chgData name="Jung, Terry" userId="7a59036e-45bc-480f-bba4-6a0f67ef38f5" providerId="ADAL" clId="{3AAB12A2-28FA-42EC-AE0F-74FE9F27EC7A}" dt="2024-11-25T16:55:25.520" v="55" actId="1076"/>
        <pc:sldMkLst>
          <pc:docMk/>
          <pc:sldMk cId="2098879758" sldId="257"/>
        </pc:sldMkLst>
        <pc:picChg chg="mod">
          <ac:chgData name="Jung, Terry" userId="7a59036e-45bc-480f-bba4-6a0f67ef38f5" providerId="ADAL" clId="{3AAB12A2-28FA-42EC-AE0F-74FE9F27EC7A}" dt="2024-11-25T16:55:25.520" v="55" actId="1076"/>
          <ac:picMkLst>
            <pc:docMk/>
            <pc:sldMk cId="2098879758" sldId="257"/>
            <ac:picMk id="3" creationId="{72B5D705-3BBA-2821-9780-8350430ABB94}"/>
          </ac:picMkLst>
        </pc:picChg>
        <pc:picChg chg="mod">
          <ac:chgData name="Jung, Terry" userId="7a59036e-45bc-480f-bba4-6a0f67ef38f5" providerId="ADAL" clId="{3AAB12A2-28FA-42EC-AE0F-74FE9F27EC7A}" dt="2024-11-25T16:54:54.435" v="52" actId="14100"/>
          <ac:picMkLst>
            <pc:docMk/>
            <pc:sldMk cId="2098879758" sldId="257"/>
            <ac:picMk id="1034" creationId="{B185C937-A32D-C270-DAF0-E707C08FAB3C}"/>
          </ac:picMkLst>
        </pc:picChg>
        <pc:picChg chg="add mod">
          <ac:chgData name="Jung, Terry" userId="7a59036e-45bc-480f-bba4-6a0f67ef38f5" providerId="ADAL" clId="{3AAB12A2-28FA-42EC-AE0F-74FE9F27EC7A}" dt="2024-11-25T16:54:58.826" v="53" actId="1076"/>
          <ac:picMkLst>
            <pc:docMk/>
            <pc:sldMk cId="2098879758" sldId="257"/>
            <ac:picMk id="2050" creationId="{E20B2BE9-5E49-67CB-14F5-7386E6D4C37A}"/>
          </ac:picMkLst>
        </pc:picChg>
      </pc:sldChg>
      <pc:sldChg chg="addSp modSp mod">
        <pc:chgData name="Jung, Terry" userId="7a59036e-45bc-480f-bba4-6a0f67ef38f5" providerId="ADAL" clId="{3AAB12A2-28FA-42EC-AE0F-74FE9F27EC7A}" dt="2024-11-25T16:53:51.084" v="40" actId="20577"/>
        <pc:sldMkLst>
          <pc:docMk/>
          <pc:sldMk cId="1270730030" sldId="259"/>
        </pc:sldMkLst>
        <pc:spChg chg="mod">
          <ac:chgData name="Jung, Terry" userId="7a59036e-45bc-480f-bba4-6a0f67ef38f5" providerId="ADAL" clId="{3AAB12A2-28FA-42EC-AE0F-74FE9F27EC7A}" dt="2024-11-25T16:53:51.084" v="40" actId="20577"/>
          <ac:spMkLst>
            <pc:docMk/>
            <pc:sldMk cId="1270730030" sldId="259"/>
            <ac:spMk id="2" creationId="{1104D9F3-0B74-683A-E06B-AB1606EF96D0}"/>
          </ac:spMkLst>
        </pc:spChg>
        <pc:spChg chg="mod">
          <ac:chgData name="Jung, Terry" userId="7a59036e-45bc-480f-bba4-6a0f67ef38f5" providerId="ADAL" clId="{3AAB12A2-28FA-42EC-AE0F-74FE9F27EC7A}" dt="2024-11-25T16:53:00.679" v="21" actId="14100"/>
          <ac:spMkLst>
            <pc:docMk/>
            <pc:sldMk cId="1270730030" sldId="259"/>
            <ac:spMk id="3" creationId="{28A59D4E-D2CB-8036-96C8-7C6E90A4014D}"/>
          </ac:spMkLst>
        </pc:spChg>
        <pc:picChg chg="add mod">
          <ac:chgData name="Jung, Terry" userId="7a59036e-45bc-480f-bba4-6a0f67ef38f5" providerId="ADAL" clId="{3AAB12A2-28FA-42EC-AE0F-74FE9F27EC7A}" dt="2024-11-25T16:53:00.679" v="21" actId="14100"/>
          <ac:picMkLst>
            <pc:docMk/>
            <pc:sldMk cId="1270730030" sldId="259"/>
            <ac:picMk id="1026" creationId="{F8C827B9-A660-8C5D-815A-9CD0D8BA52AD}"/>
          </ac:picMkLst>
        </pc:picChg>
        <pc:picChg chg="add mod">
          <ac:chgData name="Jung, Terry" userId="7a59036e-45bc-480f-bba4-6a0f67ef38f5" providerId="ADAL" clId="{3AAB12A2-28FA-42EC-AE0F-74FE9F27EC7A}" dt="2024-11-25T16:53:46.782" v="36" actId="14100"/>
          <ac:picMkLst>
            <pc:docMk/>
            <pc:sldMk cId="1270730030" sldId="259"/>
            <ac:picMk id="1028" creationId="{AEB04DB0-6B99-BD24-AF35-449AC890715C}"/>
          </ac:picMkLst>
        </pc:picChg>
      </pc:sldChg>
    </pc:docChg>
  </pc:docChgLst>
  <pc:docChgLst>
    <pc:chgData name="Jung, Terry" userId="7a59036e-45bc-480f-bba4-6a0f67ef38f5" providerId="ADAL" clId="{317AFB16-5AA7-4E44-8055-83E65367900A}"/>
    <pc:docChg chg="undo redo custSel modSld">
      <pc:chgData name="Jung, Terry" userId="7a59036e-45bc-480f-bba4-6a0f67ef38f5" providerId="ADAL" clId="{317AFB16-5AA7-4E44-8055-83E65367900A}" dt="2024-10-28T21:27:02.594" v="2182" actId="20577"/>
      <pc:docMkLst>
        <pc:docMk/>
      </pc:docMkLst>
      <pc:sldChg chg="modSp mod">
        <pc:chgData name="Jung, Terry" userId="7a59036e-45bc-480f-bba4-6a0f67ef38f5" providerId="ADAL" clId="{317AFB16-5AA7-4E44-8055-83E65367900A}" dt="2024-10-28T21:10:32.876" v="1127" actId="20577"/>
        <pc:sldMkLst>
          <pc:docMk/>
          <pc:sldMk cId="1270730030" sldId="259"/>
        </pc:sldMkLst>
        <pc:spChg chg="mod">
          <ac:chgData name="Jung, Terry" userId="7a59036e-45bc-480f-bba4-6a0f67ef38f5" providerId="ADAL" clId="{317AFB16-5AA7-4E44-8055-83E65367900A}" dt="2024-10-28T21:10:32.876" v="1127" actId="20577"/>
          <ac:spMkLst>
            <pc:docMk/>
            <pc:sldMk cId="1270730030" sldId="259"/>
            <ac:spMk id="3" creationId="{28A59D4E-D2CB-8036-96C8-7C6E90A4014D}"/>
          </ac:spMkLst>
        </pc:spChg>
      </pc:sldChg>
      <pc:sldChg chg="modSp mod">
        <pc:chgData name="Jung, Terry" userId="7a59036e-45bc-480f-bba4-6a0f67ef38f5" providerId="ADAL" clId="{317AFB16-5AA7-4E44-8055-83E65367900A}" dt="2024-10-28T21:27:02.594" v="2182" actId="20577"/>
        <pc:sldMkLst>
          <pc:docMk/>
          <pc:sldMk cId="3355063535" sldId="260"/>
        </pc:sldMkLst>
        <pc:spChg chg="mod">
          <ac:chgData name="Jung, Terry" userId="7a59036e-45bc-480f-bba4-6a0f67ef38f5" providerId="ADAL" clId="{317AFB16-5AA7-4E44-8055-83E65367900A}" dt="2024-10-28T21:19:22.410" v="1638" actId="20577"/>
          <ac:spMkLst>
            <pc:docMk/>
            <pc:sldMk cId="3355063535" sldId="260"/>
            <ac:spMk id="2" creationId="{4A46C96F-9C2B-9AF8-E8D8-94FEAADBC2EB}"/>
          </ac:spMkLst>
        </pc:spChg>
        <pc:spChg chg="mod">
          <ac:chgData name="Jung, Terry" userId="7a59036e-45bc-480f-bba4-6a0f67ef38f5" providerId="ADAL" clId="{317AFB16-5AA7-4E44-8055-83E65367900A}" dt="2024-10-28T21:27:02.594" v="2182" actId="20577"/>
          <ac:spMkLst>
            <pc:docMk/>
            <pc:sldMk cId="3355063535" sldId="260"/>
            <ac:spMk id="3" creationId="{5806B913-1B27-E7AC-279A-037DF011557C}"/>
          </ac:spMkLst>
        </pc:spChg>
      </pc:sldChg>
    </pc:docChg>
  </pc:docChgLst>
  <pc:docChgLst>
    <pc:chgData name="Jung, Terry" userId="7a59036e-45bc-480f-bba4-6a0f67ef38f5" providerId="ADAL" clId="{E5B49C30-577B-45E0-BE88-9001233F875A}"/>
    <pc:docChg chg="undo redo custSel addSld delSld modSld sldOrd">
      <pc:chgData name="Jung, Terry" userId="7a59036e-45bc-480f-bba4-6a0f67ef38f5" providerId="ADAL" clId="{E5B49C30-577B-45E0-BE88-9001233F875A}" dt="2024-12-02T20:59:34.060" v="687" actId="1076"/>
      <pc:docMkLst>
        <pc:docMk/>
      </pc:docMkLst>
      <pc:sldChg chg="addSp delSp modSp">
        <pc:chgData name="Jung, Terry" userId="7a59036e-45bc-480f-bba4-6a0f67ef38f5" providerId="ADAL" clId="{E5B49C30-577B-45E0-BE88-9001233F875A}" dt="2024-12-02T20:55:48.758" v="664" actId="1076"/>
        <pc:sldMkLst>
          <pc:docMk/>
          <pc:sldMk cId="2098879758" sldId="257"/>
        </pc:sldMkLst>
        <pc:picChg chg="add del">
          <ac:chgData name="Jung, Terry" userId="7a59036e-45bc-480f-bba4-6a0f67ef38f5" providerId="ADAL" clId="{E5B49C30-577B-45E0-BE88-9001233F875A}" dt="2024-12-02T20:46:09.368" v="558" actId="478"/>
          <ac:picMkLst>
            <pc:docMk/>
            <pc:sldMk cId="2098879758" sldId="257"/>
            <ac:picMk id="8" creationId="{CCAD48BB-D20D-1589-767B-2B73A5C54CA0}"/>
          </ac:picMkLst>
        </pc:picChg>
        <pc:picChg chg="add del mod">
          <ac:chgData name="Jung, Terry" userId="7a59036e-45bc-480f-bba4-6a0f67ef38f5" providerId="ADAL" clId="{E5B49C30-577B-45E0-BE88-9001233F875A}" dt="2024-12-02T20:55:45.937" v="663" actId="1076"/>
          <ac:picMkLst>
            <pc:docMk/>
            <pc:sldMk cId="2098879758" sldId="257"/>
            <ac:picMk id="1026" creationId="{2C47E6AB-A81F-DC26-B760-C0F9F2868A07}"/>
          </ac:picMkLst>
        </pc:picChg>
        <pc:picChg chg="del">
          <ac:chgData name="Jung, Terry" userId="7a59036e-45bc-480f-bba4-6a0f67ef38f5" providerId="ADAL" clId="{E5B49C30-577B-45E0-BE88-9001233F875A}" dt="2024-12-02T20:44:48.664" v="510" actId="478"/>
          <ac:picMkLst>
            <pc:docMk/>
            <pc:sldMk cId="2098879758" sldId="257"/>
            <ac:picMk id="1028" creationId="{D4CC54C9-25FF-BE49-6DCF-ED7A5A2A7D41}"/>
          </ac:picMkLst>
        </pc:picChg>
        <pc:picChg chg="add del mod">
          <ac:chgData name="Jung, Terry" userId="7a59036e-45bc-480f-bba4-6a0f67ef38f5" providerId="ADAL" clId="{E5B49C30-577B-45E0-BE88-9001233F875A}" dt="2024-12-02T20:46:09.963" v="560" actId="1076"/>
          <ac:picMkLst>
            <pc:docMk/>
            <pc:sldMk cId="2098879758" sldId="257"/>
            <ac:picMk id="1030" creationId="{C694FFA3-8C77-EF42-E6C8-C70FCF73AEB6}"/>
          </ac:picMkLst>
        </pc:picChg>
        <pc:picChg chg="add del mod">
          <ac:chgData name="Jung, Terry" userId="7a59036e-45bc-480f-bba4-6a0f67ef38f5" providerId="ADAL" clId="{E5B49C30-577B-45E0-BE88-9001233F875A}" dt="2024-12-02T20:55:48.758" v="664" actId="1076"/>
          <ac:picMkLst>
            <pc:docMk/>
            <pc:sldMk cId="2098879758" sldId="257"/>
            <ac:picMk id="1032" creationId="{3E92DE7E-30A6-062A-4017-B9F9D93B2DB4}"/>
          </ac:picMkLst>
        </pc:picChg>
        <pc:picChg chg="mod">
          <ac:chgData name="Jung, Terry" userId="7a59036e-45bc-480f-bba4-6a0f67ef38f5" providerId="ADAL" clId="{E5B49C30-577B-45E0-BE88-9001233F875A}" dt="2024-12-02T20:45:38.366" v="529" actId="1076"/>
          <ac:picMkLst>
            <pc:docMk/>
            <pc:sldMk cId="2098879758" sldId="257"/>
            <ac:picMk id="1034" creationId="{B185C937-A32D-C270-DAF0-E707C08FAB3C}"/>
          </ac:picMkLst>
        </pc:picChg>
        <pc:picChg chg="add del mod">
          <ac:chgData name="Jung, Terry" userId="7a59036e-45bc-480f-bba4-6a0f67ef38f5" providerId="ADAL" clId="{E5B49C30-577B-45E0-BE88-9001233F875A}" dt="2024-12-02T20:46:14.012" v="566" actId="1076"/>
          <ac:picMkLst>
            <pc:docMk/>
            <pc:sldMk cId="2098879758" sldId="257"/>
            <ac:picMk id="1040" creationId="{4C77503A-36CB-7BE5-43AD-CF33D7A7C1E5}"/>
          </ac:picMkLst>
        </pc:picChg>
        <pc:picChg chg="add del mod">
          <ac:chgData name="Jung, Terry" userId="7a59036e-45bc-480f-bba4-6a0f67ef38f5" providerId="ADAL" clId="{E5B49C30-577B-45E0-BE88-9001233F875A}" dt="2024-12-02T20:46:09.062" v="557" actId="1076"/>
          <ac:picMkLst>
            <pc:docMk/>
            <pc:sldMk cId="2098879758" sldId="257"/>
            <ac:picMk id="2050" creationId="{E20B2BE9-5E49-67CB-14F5-7386E6D4C37A}"/>
          </ac:picMkLst>
        </pc:picChg>
      </pc:sldChg>
      <pc:sldChg chg="modSp mod">
        <pc:chgData name="Jung, Terry" userId="7a59036e-45bc-480f-bba4-6a0f67ef38f5" providerId="ADAL" clId="{E5B49C30-577B-45E0-BE88-9001233F875A}" dt="2024-12-02T20:30:53.589" v="220" actId="20577"/>
        <pc:sldMkLst>
          <pc:docMk/>
          <pc:sldMk cId="1145254812" sldId="258"/>
        </pc:sldMkLst>
        <pc:spChg chg="mod">
          <ac:chgData name="Jung, Terry" userId="7a59036e-45bc-480f-bba4-6a0f67ef38f5" providerId="ADAL" clId="{E5B49C30-577B-45E0-BE88-9001233F875A}" dt="2024-12-02T20:30:53.589" v="220" actId="20577"/>
          <ac:spMkLst>
            <pc:docMk/>
            <pc:sldMk cId="1145254812" sldId="258"/>
            <ac:spMk id="3" creationId="{B009095A-9896-3ED8-4F43-280F12E230D7}"/>
          </ac:spMkLst>
        </pc:spChg>
      </pc:sldChg>
      <pc:sldChg chg="modSp del mod">
        <pc:chgData name="Jung, Terry" userId="7a59036e-45bc-480f-bba4-6a0f67ef38f5" providerId="ADAL" clId="{E5B49C30-577B-45E0-BE88-9001233F875A}" dt="2024-12-02T20:31:19.243" v="231" actId="47"/>
        <pc:sldMkLst>
          <pc:docMk/>
          <pc:sldMk cId="1270730030" sldId="259"/>
        </pc:sldMkLst>
        <pc:spChg chg="mod">
          <ac:chgData name="Jung, Terry" userId="7a59036e-45bc-480f-bba4-6a0f67ef38f5" providerId="ADAL" clId="{E5B49C30-577B-45E0-BE88-9001233F875A}" dt="2024-12-02T20:31:12.865" v="228" actId="20577"/>
          <ac:spMkLst>
            <pc:docMk/>
            <pc:sldMk cId="1270730030" sldId="259"/>
            <ac:spMk id="2" creationId="{1104D9F3-0B74-683A-E06B-AB1606EF96D0}"/>
          </ac:spMkLst>
        </pc:spChg>
        <pc:spChg chg="mod">
          <ac:chgData name="Jung, Terry" userId="7a59036e-45bc-480f-bba4-6a0f67ef38f5" providerId="ADAL" clId="{E5B49C30-577B-45E0-BE88-9001233F875A}" dt="2024-12-02T20:31:15.725" v="230" actId="27636"/>
          <ac:spMkLst>
            <pc:docMk/>
            <pc:sldMk cId="1270730030" sldId="259"/>
            <ac:spMk id="3" creationId="{28A59D4E-D2CB-8036-96C8-7C6E90A4014D}"/>
          </ac:spMkLst>
        </pc:spChg>
      </pc:sldChg>
      <pc:sldChg chg="modSp mod">
        <pc:chgData name="Jung, Terry" userId="7a59036e-45bc-480f-bba4-6a0f67ef38f5" providerId="ADAL" clId="{E5B49C30-577B-45E0-BE88-9001233F875A}" dt="2024-12-02T20:46:30.940" v="567" actId="20577"/>
        <pc:sldMkLst>
          <pc:docMk/>
          <pc:sldMk cId="3355063535" sldId="260"/>
        </pc:sldMkLst>
        <pc:spChg chg="mod">
          <ac:chgData name="Jung, Terry" userId="7a59036e-45bc-480f-bba4-6a0f67ef38f5" providerId="ADAL" clId="{E5B49C30-577B-45E0-BE88-9001233F875A}" dt="2024-12-02T20:46:30.940" v="567" actId="20577"/>
          <ac:spMkLst>
            <pc:docMk/>
            <pc:sldMk cId="3355063535" sldId="260"/>
            <ac:spMk id="3" creationId="{5806B913-1B27-E7AC-279A-037DF011557C}"/>
          </ac:spMkLst>
        </pc:spChg>
      </pc:sldChg>
      <pc:sldChg chg="modSp mod">
        <pc:chgData name="Jung, Terry" userId="7a59036e-45bc-480f-bba4-6a0f67ef38f5" providerId="ADAL" clId="{E5B49C30-577B-45E0-BE88-9001233F875A}" dt="2024-12-02T20:55:24.727" v="661" actId="27107"/>
        <pc:sldMkLst>
          <pc:docMk/>
          <pc:sldMk cId="2971703310" sldId="264"/>
        </pc:sldMkLst>
        <pc:spChg chg="mod">
          <ac:chgData name="Jung, Terry" userId="7a59036e-45bc-480f-bba4-6a0f67ef38f5" providerId="ADAL" clId="{E5B49C30-577B-45E0-BE88-9001233F875A}" dt="2024-12-02T20:55:24.727" v="661" actId="27107"/>
          <ac:spMkLst>
            <pc:docMk/>
            <pc:sldMk cId="2971703310" sldId="264"/>
            <ac:spMk id="3" creationId="{4B874783-6DB5-956A-E535-C8B1E2F6E24A}"/>
          </ac:spMkLst>
        </pc:spChg>
      </pc:sldChg>
      <pc:sldChg chg="modSp del mod">
        <pc:chgData name="Jung, Terry" userId="7a59036e-45bc-480f-bba4-6a0f67ef38f5" providerId="ADAL" clId="{E5B49C30-577B-45E0-BE88-9001233F875A}" dt="2024-12-02T20:26:17.215" v="185" actId="47"/>
        <pc:sldMkLst>
          <pc:docMk/>
          <pc:sldMk cId="3652439103" sldId="274"/>
        </pc:sldMkLst>
        <pc:spChg chg="mod">
          <ac:chgData name="Jung, Terry" userId="7a59036e-45bc-480f-bba4-6a0f67ef38f5" providerId="ADAL" clId="{E5B49C30-577B-45E0-BE88-9001233F875A}" dt="2024-12-02T20:26:13.211" v="182" actId="20577"/>
          <ac:spMkLst>
            <pc:docMk/>
            <pc:sldMk cId="3652439103" sldId="274"/>
            <ac:spMk id="2" creationId="{5E2984F7-33C0-A1AB-1365-8C5720D2F769}"/>
          </ac:spMkLst>
        </pc:spChg>
        <pc:spChg chg="mod">
          <ac:chgData name="Jung, Terry" userId="7a59036e-45bc-480f-bba4-6a0f67ef38f5" providerId="ADAL" clId="{E5B49C30-577B-45E0-BE88-9001233F875A}" dt="2024-12-02T20:26:15.256" v="184" actId="27636"/>
          <ac:spMkLst>
            <pc:docMk/>
            <pc:sldMk cId="3652439103" sldId="274"/>
            <ac:spMk id="3" creationId="{20B90CE8-6EC5-31E9-7355-27A835AAB41F}"/>
          </ac:spMkLst>
        </pc:spChg>
      </pc:sldChg>
      <pc:sldChg chg="modSp add del mod">
        <pc:chgData name="Jung, Terry" userId="7a59036e-45bc-480f-bba4-6a0f67ef38f5" providerId="ADAL" clId="{E5B49C30-577B-45E0-BE88-9001233F875A}" dt="2024-12-02T20:33:24.139" v="256" actId="20577"/>
        <pc:sldMkLst>
          <pc:docMk/>
          <pc:sldMk cId="4151827757" sldId="275"/>
        </pc:sldMkLst>
        <pc:spChg chg="mod">
          <ac:chgData name="Jung, Terry" userId="7a59036e-45bc-480f-bba4-6a0f67ef38f5" providerId="ADAL" clId="{E5B49C30-577B-45E0-BE88-9001233F875A}" dt="2024-12-02T20:33:23.233" v="255" actId="20577"/>
          <ac:spMkLst>
            <pc:docMk/>
            <pc:sldMk cId="4151827757" sldId="275"/>
            <ac:spMk id="2" creationId="{BC867B90-55FA-2050-0B69-5914579D5ED7}"/>
          </ac:spMkLst>
        </pc:spChg>
        <pc:spChg chg="mod">
          <ac:chgData name="Jung, Terry" userId="7a59036e-45bc-480f-bba4-6a0f67ef38f5" providerId="ADAL" clId="{E5B49C30-577B-45E0-BE88-9001233F875A}" dt="2024-12-02T20:33:24.139" v="256" actId="20577"/>
          <ac:spMkLst>
            <pc:docMk/>
            <pc:sldMk cId="4151827757" sldId="275"/>
            <ac:spMk id="3" creationId="{4A2B9F70-6CC1-9C3E-32EF-09296C7F45F8}"/>
          </ac:spMkLst>
        </pc:spChg>
      </pc:sldChg>
      <pc:sldChg chg="modSp del mod">
        <pc:chgData name="Jung, Terry" userId="7a59036e-45bc-480f-bba4-6a0f67ef38f5" providerId="ADAL" clId="{E5B49C30-577B-45E0-BE88-9001233F875A}" dt="2024-12-02T20:27:16.420" v="192" actId="47"/>
        <pc:sldMkLst>
          <pc:docMk/>
          <pc:sldMk cId="2444182090" sldId="276"/>
        </pc:sldMkLst>
        <pc:spChg chg="mod">
          <ac:chgData name="Jung, Terry" userId="7a59036e-45bc-480f-bba4-6a0f67ef38f5" providerId="ADAL" clId="{E5B49C30-577B-45E0-BE88-9001233F875A}" dt="2024-12-02T20:27:13.462" v="191" actId="20577"/>
          <ac:spMkLst>
            <pc:docMk/>
            <pc:sldMk cId="2444182090" sldId="276"/>
            <ac:spMk id="2" creationId="{275C9367-2EF2-3FAB-FD27-BC0C81C8D2A5}"/>
          </ac:spMkLst>
        </pc:spChg>
        <pc:spChg chg="mod">
          <ac:chgData name="Jung, Terry" userId="7a59036e-45bc-480f-bba4-6a0f67ef38f5" providerId="ADAL" clId="{E5B49C30-577B-45E0-BE88-9001233F875A}" dt="2024-12-02T20:27:11.106" v="190" actId="27636"/>
          <ac:spMkLst>
            <pc:docMk/>
            <pc:sldMk cId="2444182090" sldId="276"/>
            <ac:spMk id="3" creationId="{EAEB02B5-4468-ABA5-C898-360EF431CFC7}"/>
          </ac:spMkLst>
        </pc:spChg>
      </pc:sldChg>
      <pc:sldChg chg="modSp mod">
        <pc:chgData name="Jung, Terry" userId="7a59036e-45bc-480f-bba4-6a0f67ef38f5" providerId="ADAL" clId="{E5B49C30-577B-45E0-BE88-9001233F875A}" dt="2024-12-02T20:53:36.373" v="660" actId="14100"/>
        <pc:sldMkLst>
          <pc:docMk/>
          <pc:sldMk cId="931182323" sldId="277"/>
        </pc:sldMkLst>
        <pc:spChg chg="mod">
          <ac:chgData name="Jung, Terry" userId="7a59036e-45bc-480f-bba4-6a0f67ef38f5" providerId="ADAL" clId="{E5B49C30-577B-45E0-BE88-9001233F875A}" dt="2024-12-02T20:53:36.373" v="660" actId="14100"/>
          <ac:spMkLst>
            <pc:docMk/>
            <pc:sldMk cId="931182323" sldId="277"/>
            <ac:spMk id="3" creationId="{5190F4DE-9DB4-C42C-46A8-F7888E46068C}"/>
          </ac:spMkLst>
        </pc:spChg>
      </pc:sldChg>
      <pc:sldChg chg="addSp delSp modSp del mod">
        <pc:chgData name="Jung, Terry" userId="7a59036e-45bc-480f-bba4-6a0f67ef38f5" providerId="ADAL" clId="{E5B49C30-577B-45E0-BE88-9001233F875A}" dt="2024-12-02T20:44:06.301" v="506" actId="47"/>
        <pc:sldMkLst>
          <pc:docMk/>
          <pc:sldMk cId="1253216177" sldId="280"/>
        </pc:sldMkLst>
        <pc:spChg chg="mod">
          <ac:chgData name="Jung, Terry" userId="7a59036e-45bc-480f-bba4-6a0f67ef38f5" providerId="ADAL" clId="{E5B49C30-577B-45E0-BE88-9001233F875A}" dt="2024-12-02T20:43:58.725" v="499" actId="27636"/>
          <ac:spMkLst>
            <pc:docMk/>
            <pc:sldMk cId="1253216177" sldId="280"/>
            <ac:spMk id="2" creationId="{7336E3F2-B724-0C51-D1FD-6BF709838FD3}"/>
          </ac:spMkLst>
        </pc:spChg>
        <pc:spChg chg="add mod">
          <ac:chgData name="Jung, Terry" userId="7a59036e-45bc-480f-bba4-6a0f67ef38f5" providerId="ADAL" clId="{E5B49C30-577B-45E0-BE88-9001233F875A}" dt="2024-12-02T20:44:04.064" v="505" actId="478"/>
          <ac:spMkLst>
            <pc:docMk/>
            <pc:sldMk cId="1253216177" sldId="280"/>
            <ac:spMk id="3" creationId="{415ED503-23B2-72D0-E976-44258132BD94}"/>
          </ac:spMkLst>
        </pc:spChg>
        <pc:spChg chg="mod">
          <ac:chgData name="Jung, Terry" userId="7a59036e-45bc-480f-bba4-6a0f67ef38f5" providerId="ADAL" clId="{E5B49C30-577B-45E0-BE88-9001233F875A}" dt="2024-12-02T20:44:02.675" v="504" actId="20577"/>
          <ac:spMkLst>
            <pc:docMk/>
            <pc:sldMk cId="1253216177" sldId="280"/>
            <ac:spMk id="4" creationId="{9A2B3DF2-20C3-E7A8-9F02-B50786A15EA3}"/>
          </ac:spMkLst>
        </pc:spChg>
        <pc:picChg chg="del">
          <ac:chgData name="Jung, Terry" userId="7a59036e-45bc-480f-bba4-6a0f67ef38f5" providerId="ADAL" clId="{E5B49C30-577B-45E0-BE88-9001233F875A}" dt="2024-12-02T20:44:04.064" v="505" actId="478"/>
          <ac:picMkLst>
            <pc:docMk/>
            <pc:sldMk cId="1253216177" sldId="280"/>
            <ac:picMk id="2050" creationId="{3D3B51FA-21DF-4969-FE06-47F523D5B23F}"/>
          </ac:picMkLst>
        </pc:picChg>
      </pc:sldChg>
      <pc:sldChg chg="addSp delSp modSp mod delAnim modAnim">
        <pc:chgData name="Jung, Terry" userId="7a59036e-45bc-480f-bba4-6a0f67ef38f5" providerId="ADAL" clId="{E5B49C30-577B-45E0-BE88-9001233F875A}" dt="2024-12-02T20:59:34.060" v="687" actId="1076"/>
        <pc:sldMkLst>
          <pc:docMk/>
          <pc:sldMk cId="2263619901" sldId="282"/>
        </pc:sldMkLst>
        <pc:picChg chg="add mod">
          <ac:chgData name="Jung, Terry" userId="7a59036e-45bc-480f-bba4-6a0f67ef38f5" providerId="ADAL" clId="{E5B49C30-577B-45E0-BE88-9001233F875A}" dt="2024-12-02T20:59:29.570" v="685" actId="14100"/>
          <ac:picMkLst>
            <pc:docMk/>
            <pc:sldMk cId="2263619901" sldId="282"/>
            <ac:picMk id="3" creationId="{FB029FDD-342F-9B11-D18C-A0F02D456626}"/>
          </ac:picMkLst>
        </pc:picChg>
        <pc:picChg chg="mod">
          <ac:chgData name="Jung, Terry" userId="7a59036e-45bc-480f-bba4-6a0f67ef38f5" providerId="ADAL" clId="{E5B49C30-577B-45E0-BE88-9001233F875A}" dt="2024-12-02T20:59:34.060" v="687" actId="1076"/>
          <ac:picMkLst>
            <pc:docMk/>
            <pc:sldMk cId="2263619901" sldId="282"/>
            <ac:picMk id="5" creationId="{79C1A47B-ED6E-118E-47AE-0519D461C5E1}"/>
          </ac:picMkLst>
        </pc:picChg>
        <pc:picChg chg="del">
          <ac:chgData name="Jung, Terry" userId="7a59036e-45bc-480f-bba4-6a0f67ef38f5" providerId="ADAL" clId="{E5B49C30-577B-45E0-BE88-9001233F875A}" dt="2024-12-02T20:57:51.075" v="665" actId="478"/>
          <ac:picMkLst>
            <pc:docMk/>
            <pc:sldMk cId="2263619901" sldId="282"/>
            <ac:picMk id="6" creationId="{EE6F724C-2180-3878-A917-E1B93F6F7969}"/>
          </ac:picMkLst>
        </pc:picChg>
      </pc:sldChg>
      <pc:sldChg chg="addSp delSp modSp new mod ord">
        <pc:chgData name="Jung, Terry" userId="7a59036e-45bc-480f-bba4-6a0f67ef38f5" providerId="ADAL" clId="{E5B49C30-577B-45E0-BE88-9001233F875A}" dt="2024-12-02T20:21:40.904" v="164" actId="20577"/>
        <pc:sldMkLst>
          <pc:docMk/>
          <pc:sldMk cId="771137084" sldId="283"/>
        </pc:sldMkLst>
        <pc:spChg chg="mod">
          <ac:chgData name="Jung, Terry" userId="7a59036e-45bc-480f-bba4-6a0f67ef38f5" providerId="ADAL" clId="{E5B49C30-577B-45E0-BE88-9001233F875A}" dt="2024-12-02T20:21:40.904" v="164" actId="20577"/>
          <ac:spMkLst>
            <pc:docMk/>
            <pc:sldMk cId="771137084" sldId="283"/>
            <ac:spMk id="2" creationId="{C4D87DE7-59D4-AA41-01D9-F0A86122F830}"/>
          </ac:spMkLst>
        </pc:spChg>
        <pc:spChg chg="del">
          <ac:chgData name="Jung, Terry" userId="7a59036e-45bc-480f-bba4-6a0f67ef38f5" providerId="ADAL" clId="{E5B49C30-577B-45E0-BE88-9001233F875A}" dt="2024-12-02T20:21:04.303" v="136"/>
          <ac:spMkLst>
            <pc:docMk/>
            <pc:sldMk cId="771137084" sldId="283"/>
            <ac:spMk id="3" creationId="{42343224-F319-BD01-0CA5-0771C6BEDC91}"/>
          </ac:spMkLst>
        </pc:spChg>
        <pc:spChg chg="del mod">
          <ac:chgData name="Jung, Terry" userId="7a59036e-45bc-480f-bba4-6a0f67ef38f5" providerId="ADAL" clId="{E5B49C30-577B-45E0-BE88-9001233F875A}" dt="2024-12-02T20:20:07.338" v="128"/>
          <ac:spMkLst>
            <pc:docMk/>
            <pc:sldMk cId="771137084" sldId="283"/>
            <ac:spMk id="4" creationId="{77151960-2C63-0A21-A0D3-F3A07144CBA8}"/>
          </ac:spMkLst>
        </pc:spChg>
        <pc:picChg chg="add mod">
          <ac:chgData name="Jung, Terry" userId="7a59036e-45bc-480f-bba4-6a0f67ef38f5" providerId="ADAL" clId="{E5B49C30-577B-45E0-BE88-9001233F875A}" dt="2024-12-02T20:20:17.855" v="133" actId="1076"/>
          <ac:picMkLst>
            <pc:docMk/>
            <pc:sldMk cId="771137084" sldId="283"/>
            <ac:picMk id="2050" creationId="{E1503E39-2CD0-46B3-2DD7-1E21A0E1B08D}"/>
          </ac:picMkLst>
        </pc:picChg>
        <pc:picChg chg="add mod">
          <ac:chgData name="Jung, Terry" userId="7a59036e-45bc-480f-bba4-6a0f67ef38f5" providerId="ADAL" clId="{E5B49C30-577B-45E0-BE88-9001233F875A}" dt="2024-12-02T20:21:10.202" v="138" actId="1076"/>
          <ac:picMkLst>
            <pc:docMk/>
            <pc:sldMk cId="771137084" sldId="283"/>
            <ac:picMk id="2052" creationId="{790B9A65-7249-4B63-1265-B9A9D1C26D85}"/>
          </ac:picMkLst>
        </pc:picChg>
      </pc:sldChg>
      <pc:sldChg chg="addSp delSp modSp new del mod">
        <pc:chgData name="Jung, Terry" userId="7a59036e-45bc-480f-bba4-6a0f67ef38f5" providerId="ADAL" clId="{E5B49C30-577B-45E0-BE88-9001233F875A}" dt="2024-12-02T20:19:02.775" v="105" actId="47"/>
        <pc:sldMkLst>
          <pc:docMk/>
          <pc:sldMk cId="2800125089" sldId="283"/>
        </pc:sldMkLst>
        <pc:spChg chg="mod">
          <ac:chgData name="Jung, Terry" userId="7a59036e-45bc-480f-bba4-6a0f67ef38f5" providerId="ADAL" clId="{E5B49C30-577B-45E0-BE88-9001233F875A}" dt="2024-12-02T20:18:52.319" v="103" actId="20577"/>
          <ac:spMkLst>
            <pc:docMk/>
            <pc:sldMk cId="2800125089" sldId="283"/>
            <ac:spMk id="2" creationId="{BBD41677-8924-BC78-F491-3F2611EE7521}"/>
          </ac:spMkLst>
        </pc:spChg>
        <pc:spChg chg="del">
          <ac:chgData name="Jung, Terry" userId="7a59036e-45bc-480f-bba4-6a0f67ef38f5" providerId="ADAL" clId="{E5B49C30-577B-45E0-BE88-9001233F875A}" dt="2024-12-02T20:17:01.777" v="1"/>
          <ac:spMkLst>
            <pc:docMk/>
            <pc:sldMk cId="2800125089" sldId="283"/>
            <ac:spMk id="3" creationId="{D377CA9C-65F0-2334-24E5-B936A119A0AA}"/>
          </ac:spMkLst>
        </pc:spChg>
        <pc:spChg chg="mod">
          <ac:chgData name="Jung, Terry" userId="7a59036e-45bc-480f-bba4-6a0f67ef38f5" providerId="ADAL" clId="{E5B49C30-577B-45E0-BE88-9001233F875A}" dt="2024-12-02T20:18:03.315" v="92" actId="20577"/>
          <ac:spMkLst>
            <pc:docMk/>
            <pc:sldMk cId="2800125089" sldId="283"/>
            <ac:spMk id="4" creationId="{D7EC7662-CB15-CA72-1028-F36D56610188}"/>
          </ac:spMkLst>
        </pc:spChg>
        <pc:picChg chg="add mod">
          <ac:chgData name="Jung, Terry" userId="7a59036e-45bc-480f-bba4-6a0f67ef38f5" providerId="ADAL" clId="{E5B49C30-577B-45E0-BE88-9001233F875A}" dt="2024-12-02T20:18:56.847" v="104" actId="14100"/>
          <ac:picMkLst>
            <pc:docMk/>
            <pc:sldMk cId="2800125089" sldId="283"/>
            <ac:picMk id="1026" creationId="{8FE99888-7829-0051-E468-2D0F68F7001A}"/>
          </ac:picMkLst>
        </pc:picChg>
      </pc:sldChg>
      <pc:sldChg chg="addSp delSp modSp new del">
        <pc:chgData name="Jung, Terry" userId="7a59036e-45bc-480f-bba4-6a0f67ef38f5" providerId="ADAL" clId="{E5B49C30-577B-45E0-BE88-9001233F875A}" dt="2024-12-02T20:24:11.607" v="172" actId="47"/>
        <pc:sldMkLst>
          <pc:docMk/>
          <pc:sldMk cId="904008514" sldId="284"/>
        </pc:sldMkLst>
        <pc:spChg chg="del">
          <ac:chgData name="Jung, Terry" userId="7a59036e-45bc-480f-bba4-6a0f67ef38f5" providerId="ADAL" clId="{E5B49C30-577B-45E0-BE88-9001233F875A}" dt="2024-12-02T20:23:31.824" v="166"/>
          <ac:spMkLst>
            <pc:docMk/>
            <pc:sldMk cId="904008514" sldId="284"/>
            <ac:spMk id="3" creationId="{947DFF2E-AD3D-18F4-EA40-A103868F88D4}"/>
          </ac:spMkLst>
        </pc:spChg>
        <pc:picChg chg="add mod">
          <ac:chgData name="Jung, Terry" userId="7a59036e-45bc-480f-bba4-6a0f67ef38f5" providerId="ADAL" clId="{E5B49C30-577B-45E0-BE88-9001233F875A}" dt="2024-12-02T20:23:37.462" v="171" actId="962"/>
          <ac:picMkLst>
            <pc:docMk/>
            <pc:sldMk cId="904008514" sldId="284"/>
            <ac:picMk id="5" creationId="{6B840A0B-2719-252A-DF85-5911B4B3E16D}"/>
          </ac:picMkLst>
        </pc:picChg>
      </pc:sldChg>
      <pc:sldChg chg="addSp delSp modSp new mod">
        <pc:chgData name="Jung, Terry" userId="7a59036e-45bc-480f-bba4-6a0f67ef38f5" providerId="ADAL" clId="{E5B49C30-577B-45E0-BE88-9001233F875A}" dt="2024-12-02T20:43:53.427" v="497" actId="14100"/>
        <pc:sldMkLst>
          <pc:docMk/>
          <pc:sldMk cId="1325298783" sldId="284"/>
        </pc:sldMkLst>
        <pc:spChg chg="mod">
          <ac:chgData name="Jung, Terry" userId="7a59036e-45bc-480f-bba4-6a0f67ef38f5" providerId="ADAL" clId="{E5B49C30-577B-45E0-BE88-9001233F875A}" dt="2024-12-02T20:38:35.806" v="410" actId="27636"/>
          <ac:spMkLst>
            <pc:docMk/>
            <pc:sldMk cId="1325298783" sldId="284"/>
            <ac:spMk id="2" creationId="{513EABED-3E02-9CD4-273C-F144F715DA3A}"/>
          </ac:spMkLst>
        </pc:spChg>
        <pc:spChg chg="mod">
          <ac:chgData name="Jung, Terry" userId="7a59036e-45bc-480f-bba4-6a0f67ef38f5" providerId="ADAL" clId="{E5B49C30-577B-45E0-BE88-9001233F875A}" dt="2024-12-02T20:38:50.476" v="416" actId="27636"/>
          <ac:spMkLst>
            <pc:docMk/>
            <pc:sldMk cId="1325298783" sldId="284"/>
            <ac:spMk id="3" creationId="{65224180-20C8-8A51-7A8A-2AACCE8E75ED}"/>
          </ac:spMkLst>
        </pc:spChg>
        <pc:spChg chg="del mod">
          <ac:chgData name="Jung, Terry" userId="7a59036e-45bc-480f-bba4-6a0f67ef38f5" providerId="ADAL" clId="{E5B49C30-577B-45E0-BE88-9001233F875A}" dt="2024-12-02T20:39:08.601" v="417"/>
          <ac:spMkLst>
            <pc:docMk/>
            <pc:sldMk cId="1325298783" sldId="284"/>
            <ac:spMk id="4" creationId="{7F0DA6A5-4390-01FB-3B99-C228992C16E6}"/>
          </ac:spMkLst>
        </pc:spChg>
        <pc:spChg chg="add mod">
          <ac:chgData name="Jung, Terry" userId="7a59036e-45bc-480f-bba4-6a0f67ef38f5" providerId="ADAL" clId="{E5B49C30-577B-45E0-BE88-9001233F875A}" dt="2024-12-02T20:43:48.753" v="495" actId="20577"/>
          <ac:spMkLst>
            <pc:docMk/>
            <pc:sldMk cId="1325298783" sldId="284"/>
            <ac:spMk id="6" creationId="{59AD7366-C2F0-6A47-E5F9-35997020DDED}"/>
          </ac:spMkLst>
        </pc:spChg>
        <pc:picChg chg="add del mod">
          <ac:chgData name="Jung, Terry" userId="7a59036e-45bc-480f-bba4-6a0f67ef38f5" providerId="ADAL" clId="{E5B49C30-577B-45E0-BE88-9001233F875A}" dt="2024-12-02T20:39:35.542" v="420" actId="478"/>
          <ac:picMkLst>
            <pc:docMk/>
            <pc:sldMk cId="1325298783" sldId="284"/>
            <ac:picMk id="5" creationId="{65CE6C4E-DAE8-2D10-7E3D-99775CC4FAD5}"/>
          </ac:picMkLst>
        </pc:picChg>
        <pc:picChg chg="add mod">
          <ac:chgData name="Jung, Terry" userId="7a59036e-45bc-480f-bba4-6a0f67ef38f5" providerId="ADAL" clId="{E5B49C30-577B-45E0-BE88-9001233F875A}" dt="2024-12-02T20:43:53.427" v="497" actId="14100"/>
          <ac:picMkLst>
            <pc:docMk/>
            <pc:sldMk cId="1325298783" sldId="284"/>
            <ac:picMk id="7" creationId="{7C816348-6FF8-2078-4CF1-529F69FA9D72}"/>
          </ac:picMkLst>
        </pc:picChg>
        <pc:picChg chg="add mod">
          <ac:chgData name="Jung, Terry" userId="7a59036e-45bc-480f-bba4-6a0f67ef38f5" providerId="ADAL" clId="{E5B49C30-577B-45E0-BE88-9001233F875A}" dt="2024-12-02T20:42:56.596" v="476" actId="1076"/>
          <ac:picMkLst>
            <pc:docMk/>
            <pc:sldMk cId="1325298783" sldId="284"/>
            <ac:picMk id="3074" creationId="{4767574B-5D4C-41C9-0C4B-D43B6FC390DE}"/>
          </ac:picMkLst>
        </pc:picChg>
      </pc:sldChg>
      <pc:sldChg chg="addSp modSp new mod">
        <pc:chgData name="Jung, Terry" userId="7a59036e-45bc-480f-bba4-6a0f67ef38f5" providerId="ADAL" clId="{E5B49C30-577B-45E0-BE88-9001233F875A}" dt="2024-12-02T20:52:50.152" v="655" actId="1076"/>
        <pc:sldMkLst>
          <pc:docMk/>
          <pc:sldMk cId="1468240051" sldId="285"/>
        </pc:sldMkLst>
        <pc:spChg chg="mod">
          <ac:chgData name="Jung, Terry" userId="7a59036e-45bc-480f-bba4-6a0f67ef38f5" providerId="ADAL" clId="{E5B49C30-577B-45E0-BE88-9001233F875A}" dt="2024-12-02T20:48:28.086" v="574" actId="1076"/>
          <ac:spMkLst>
            <pc:docMk/>
            <pc:sldMk cId="1468240051" sldId="285"/>
            <ac:spMk id="2" creationId="{DC48A63A-EB52-9389-EB52-136BCA6D516C}"/>
          </ac:spMkLst>
        </pc:spChg>
        <pc:spChg chg="mod">
          <ac:chgData name="Jung, Terry" userId="7a59036e-45bc-480f-bba4-6a0f67ef38f5" providerId="ADAL" clId="{E5B49C30-577B-45E0-BE88-9001233F875A}" dt="2024-12-02T20:52:13.922" v="640" actId="14100"/>
          <ac:spMkLst>
            <pc:docMk/>
            <pc:sldMk cId="1468240051" sldId="285"/>
            <ac:spMk id="3" creationId="{E6ED8FEA-78E7-BDEE-B392-BE8E4E0D2170}"/>
          </ac:spMkLst>
        </pc:spChg>
        <pc:spChg chg="mod">
          <ac:chgData name="Jung, Terry" userId="7a59036e-45bc-480f-bba4-6a0f67ef38f5" providerId="ADAL" clId="{E5B49C30-577B-45E0-BE88-9001233F875A}" dt="2024-12-02T20:52:15.520" v="643" actId="14100"/>
          <ac:spMkLst>
            <pc:docMk/>
            <pc:sldMk cId="1468240051" sldId="285"/>
            <ac:spMk id="4" creationId="{D9CE4EDD-5EE6-65CE-809F-B8896DA084D5}"/>
          </ac:spMkLst>
        </pc:spChg>
        <pc:picChg chg="add mod">
          <ac:chgData name="Jung, Terry" userId="7a59036e-45bc-480f-bba4-6a0f67ef38f5" providerId="ADAL" clId="{E5B49C30-577B-45E0-BE88-9001233F875A}" dt="2024-12-02T20:52:50.152" v="655" actId="1076"/>
          <ac:picMkLst>
            <pc:docMk/>
            <pc:sldMk cId="1468240051" sldId="285"/>
            <ac:picMk id="5" creationId="{24A77B44-6630-1B84-B1B6-1E9867E1B9C1}"/>
          </ac:picMkLst>
        </pc:picChg>
        <pc:picChg chg="add mod">
          <ac:chgData name="Jung, Terry" userId="7a59036e-45bc-480f-bba4-6a0f67ef38f5" providerId="ADAL" clId="{E5B49C30-577B-45E0-BE88-9001233F875A}" dt="2024-12-02T20:52:15.520" v="643" actId="14100"/>
          <ac:picMkLst>
            <pc:docMk/>
            <pc:sldMk cId="1468240051" sldId="285"/>
            <ac:picMk id="4098" creationId="{4F9EAEBE-7601-33CF-3983-E1BD3E90CF25}"/>
          </ac:picMkLst>
        </pc:picChg>
      </pc:sldChg>
    </pc:docChg>
  </pc:docChgLst>
  <pc:docChgLst>
    <pc:chgData name="Jung, Terry" userId="7a59036e-45bc-480f-bba4-6a0f67ef38f5" providerId="ADAL" clId="{68EB90B5-7D88-47BB-933D-78249D1D0816}"/>
    <pc:docChg chg="undo custSel addSld delSld modSld sldOrd">
      <pc:chgData name="Jung, Terry" userId="7a59036e-45bc-480f-bba4-6a0f67ef38f5" providerId="ADAL" clId="{68EB90B5-7D88-47BB-933D-78249D1D0816}" dt="2024-10-23T21:40:29.159" v="4255" actId="313"/>
      <pc:docMkLst>
        <pc:docMk/>
      </pc:docMkLst>
      <pc:sldChg chg="modSp mod">
        <pc:chgData name="Jung, Terry" userId="7a59036e-45bc-480f-bba4-6a0f67ef38f5" providerId="ADAL" clId="{68EB90B5-7D88-47BB-933D-78249D1D0816}" dt="2024-10-23T21:28:54.419" v="3568" actId="207"/>
        <pc:sldMkLst>
          <pc:docMk/>
          <pc:sldMk cId="2423374100" sldId="256"/>
        </pc:sldMkLst>
        <pc:spChg chg="mod">
          <ac:chgData name="Jung, Terry" userId="7a59036e-45bc-480f-bba4-6a0f67ef38f5" providerId="ADAL" clId="{68EB90B5-7D88-47BB-933D-78249D1D0816}" dt="2024-10-23T21:28:54.419" v="3568" actId="207"/>
          <ac:spMkLst>
            <pc:docMk/>
            <pc:sldMk cId="2423374100" sldId="256"/>
            <ac:spMk id="2" creationId="{192A0338-F083-9724-AD7C-B30F31846A59}"/>
          </ac:spMkLst>
        </pc:spChg>
      </pc:sldChg>
      <pc:sldChg chg="modSp mod">
        <pc:chgData name="Jung, Terry" userId="7a59036e-45bc-480f-bba4-6a0f67ef38f5" providerId="ADAL" clId="{68EB90B5-7D88-47BB-933D-78249D1D0816}" dt="2024-10-23T20:15:44.683" v="170" actId="20577"/>
        <pc:sldMkLst>
          <pc:docMk/>
          <pc:sldMk cId="2098879758" sldId="257"/>
        </pc:sldMkLst>
        <pc:spChg chg="mod">
          <ac:chgData name="Jung, Terry" userId="7a59036e-45bc-480f-bba4-6a0f67ef38f5" providerId="ADAL" clId="{68EB90B5-7D88-47BB-933D-78249D1D0816}" dt="2024-10-23T20:15:44.683" v="170" actId="20577"/>
          <ac:spMkLst>
            <pc:docMk/>
            <pc:sldMk cId="2098879758" sldId="257"/>
            <ac:spMk id="4" creationId="{5F06FD31-E519-96F4-336E-15E5F8CB77E7}"/>
          </ac:spMkLst>
        </pc:spChg>
      </pc:sldChg>
      <pc:sldChg chg="modSp mod">
        <pc:chgData name="Jung, Terry" userId="7a59036e-45bc-480f-bba4-6a0f67ef38f5" providerId="ADAL" clId="{68EB90B5-7D88-47BB-933D-78249D1D0816}" dt="2024-10-23T21:29:44.644" v="3574" actId="20577"/>
        <pc:sldMkLst>
          <pc:docMk/>
          <pc:sldMk cId="1145254812" sldId="258"/>
        </pc:sldMkLst>
        <pc:spChg chg="mod">
          <ac:chgData name="Jung, Terry" userId="7a59036e-45bc-480f-bba4-6a0f67ef38f5" providerId="ADAL" clId="{68EB90B5-7D88-47BB-933D-78249D1D0816}" dt="2024-10-23T21:29:44.644" v="3574" actId="20577"/>
          <ac:spMkLst>
            <pc:docMk/>
            <pc:sldMk cId="1145254812" sldId="258"/>
            <ac:spMk id="3" creationId="{B009095A-9896-3ED8-4F43-280F12E230D7}"/>
          </ac:spMkLst>
        </pc:spChg>
      </pc:sldChg>
      <pc:sldChg chg="modSp new mod ord">
        <pc:chgData name="Jung, Terry" userId="7a59036e-45bc-480f-bba4-6a0f67ef38f5" providerId="ADAL" clId="{68EB90B5-7D88-47BB-933D-78249D1D0816}" dt="2024-10-23T21:25:41.633" v="3565" actId="20577"/>
        <pc:sldMkLst>
          <pc:docMk/>
          <pc:sldMk cId="1270730030" sldId="259"/>
        </pc:sldMkLst>
        <pc:spChg chg="mod">
          <ac:chgData name="Jung, Terry" userId="7a59036e-45bc-480f-bba4-6a0f67ef38f5" providerId="ADAL" clId="{68EB90B5-7D88-47BB-933D-78249D1D0816}" dt="2024-10-23T21:25:41.633" v="3565" actId="20577"/>
          <ac:spMkLst>
            <pc:docMk/>
            <pc:sldMk cId="1270730030" sldId="259"/>
            <ac:spMk id="2" creationId="{1104D9F3-0B74-683A-E06B-AB1606EF96D0}"/>
          </ac:spMkLst>
        </pc:spChg>
        <pc:spChg chg="mod">
          <ac:chgData name="Jung, Terry" userId="7a59036e-45bc-480f-bba4-6a0f67ef38f5" providerId="ADAL" clId="{68EB90B5-7D88-47BB-933D-78249D1D0816}" dt="2024-10-23T20:55:23.810" v="1698" actId="313"/>
          <ac:spMkLst>
            <pc:docMk/>
            <pc:sldMk cId="1270730030" sldId="259"/>
            <ac:spMk id="3" creationId="{28A59D4E-D2CB-8036-96C8-7C6E90A4014D}"/>
          </ac:spMkLst>
        </pc:spChg>
      </pc:sldChg>
      <pc:sldChg chg="modSp new del mod">
        <pc:chgData name="Jung, Terry" userId="7a59036e-45bc-480f-bba4-6a0f67ef38f5" providerId="ADAL" clId="{68EB90B5-7D88-47BB-933D-78249D1D0816}" dt="2024-10-23T20:31:28.915" v="580" actId="47"/>
        <pc:sldMkLst>
          <pc:docMk/>
          <pc:sldMk cId="2625257631" sldId="259"/>
        </pc:sldMkLst>
        <pc:spChg chg="mod">
          <ac:chgData name="Jung, Terry" userId="7a59036e-45bc-480f-bba4-6a0f67ef38f5" providerId="ADAL" clId="{68EB90B5-7D88-47BB-933D-78249D1D0816}" dt="2024-10-23T20:30:36.822" v="579" actId="313"/>
          <ac:spMkLst>
            <pc:docMk/>
            <pc:sldMk cId="2625257631" sldId="259"/>
            <ac:spMk id="2" creationId="{F92DE7F6-BD69-7980-CDD7-BA6238CB64AE}"/>
          </ac:spMkLst>
        </pc:spChg>
      </pc:sldChg>
      <pc:sldChg chg="modSp new del mod">
        <pc:chgData name="Jung, Terry" userId="7a59036e-45bc-480f-bba4-6a0f67ef38f5" providerId="ADAL" clId="{68EB90B5-7D88-47BB-933D-78249D1D0816}" dt="2024-10-23T20:31:30.123" v="581" actId="47"/>
        <pc:sldMkLst>
          <pc:docMk/>
          <pc:sldMk cId="314164679" sldId="260"/>
        </pc:sldMkLst>
        <pc:spChg chg="mod">
          <ac:chgData name="Jung, Terry" userId="7a59036e-45bc-480f-bba4-6a0f67ef38f5" providerId="ADAL" clId="{68EB90B5-7D88-47BB-933D-78249D1D0816}" dt="2024-10-23T20:28:47.679" v="484" actId="20577"/>
          <ac:spMkLst>
            <pc:docMk/>
            <pc:sldMk cId="314164679" sldId="260"/>
            <ac:spMk id="2" creationId="{27311092-1468-353E-819B-CF2939C529E2}"/>
          </ac:spMkLst>
        </pc:spChg>
      </pc:sldChg>
      <pc:sldChg chg="modSp new mod">
        <pc:chgData name="Jung, Terry" userId="7a59036e-45bc-480f-bba4-6a0f67ef38f5" providerId="ADAL" clId="{68EB90B5-7D88-47BB-933D-78249D1D0816}" dt="2024-10-23T21:23:55.477" v="3555" actId="313"/>
        <pc:sldMkLst>
          <pc:docMk/>
          <pc:sldMk cId="3355063535" sldId="260"/>
        </pc:sldMkLst>
        <pc:spChg chg="mod">
          <ac:chgData name="Jung, Terry" userId="7a59036e-45bc-480f-bba4-6a0f67ef38f5" providerId="ADAL" clId="{68EB90B5-7D88-47BB-933D-78249D1D0816}" dt="2024-10-23T21:12:58.106" v="2557" actId="20577"/>
          <ac:spMkLst>
            <pc:docMk/>
            <pc:sldMk cId="3355063535" sldId="260"/>
            <ac:spMk id="2" creationId="{4A46C96F-9C2B-9AF8-E8D8-94FEAADBC2EB}"/>
          </ac:spMkLst>
        </pc:spChg>
        <pc:spChg chg="mod">
          <ac:chgData name="Jung, Terry" userId="7a59036e-45bc-480f-bba4-6a0f67ef38f5" providerId="ADAL" clId="{68EB90B5-7D88-47BB-933D-78249D1D0816}" dt="2024-10-23T21:23:55.477" v="3555" actId="313"/>
          <ac:spMkLst>
            <pc:docMk/>
            <pc:sldMk cId="3355063535" sldId="260"/>
            <ac:spMk id="3" creationId="{5806B913-1B27-E7AC-279A-037DF011557C}"/>
          </ac:spMkLst>
        </pc:spChg>
      </pc:sldChg>
      <pc:sldChg chg="modSp new mod">
        <pc:chgData name="Jung, Terry" userId="7a59036e-45bc-480f-bba4-6a0f67ef38f5" providerId="ADAL" clId="{68EB90B5-7D88-47BB-933D-78249D1D0816}" dt="2024-10-23T21:09:54.293" v="2462" actId="20577"/>
        <pc:sldMkLst>
          <pc:docMk/>
          <pc:sldMk cId="1202602258" sldId="261"/>
        </pc:sldMkLst>
        <pc:spChg chg="mod">
          <ac:chgData name="Jung, Terry" userId="7a59036e-45bc-480f-bba4-6a0f67ef38f5" providerId="ADAL" clId="{68EB90B5-7D88-47BB-933D-78249D1D0816}" dt="2024-10-23T21:09:27.739" v="2460" actId="20577"/>
          <ac:spMkLst>
            <pc:docMk/>
            <pc:sldMk cId="1202602258" sldId="261"/>
            <ac:spMk id="2" creationId="{3D364E5E-D1CE-C01F-2E33-171C1B803268}"/>
          </ac:spMkLst>
        </pc:spChg>
        <pc:spChg chg="mod">
          <ac:chgData name="Jung, Terry" userId="7a59036e-45bc-480f-bba4-6a0f67ef38f5" providerId="ADAL" clId="{68EB90B5-7D88-47BB-933D-78249D1D0816}" dt="2024-10-23T21:09:54.293" v="2462" actId="20577"/>
          <ac:spMkLst>
            <pc:docMk/>
            <pc:sldMk cId="1202602258" sldId="261"/>
            <ac:spMk id="3" creationId="{86726B3D-4EE4-4C0E-8DA8-6103B8F246F8}"/>
          </ac:spMkLst>
        </pc:spChg>
      </pc:sldChg>
      <pc:sldChg chg="modSp new del mod">
        <pc:chgData name="Jung, Terry" userId="7a59036e-45bc-480f-bba4-6a0f67ef38f5" providerId="ADAL" clId="{68EB90B5-7D88-47BB-933D-78249D1D0816}" dt="2024-10-23T20:31:31.162" v="582" actId="47"/>
        <pc:sldMkLst>
          <pc:docMk/>
          <pc:sldMk cId="4060780122" sldId="261"/>
        </pc:sldMkLst>
        <pc:spChg chg="mod">
          <ac:chgData name="Jung, Terry" userId="7a59036e-45bc-480f-bba4-6a0f67ef38f5" providerId="ADAL" clId="{68EB90B5-7D88-47BB-933D-78249D1D0816}" dt="2024-10-23T20:29:40.228" v="541" actId="20577"/>
          <ac:spMkLst>
            <pc:docMk/>
            <pc:sldMk cId="4060780122" sldId="261"/>
            <ac:spMk id="2" creationId="{CA6333B9-B7E4-B9C5-AC63-A7321315B2EB}"/>
          </ac:spMkLst>
        </pc:spChg>
      </pc:sldChg>
      <pc:sldChg chg="new del">
        <pc:chgData name="Jung, Terry" userId="7a59036e-45bc-480f-bba4-6a0f67ef38f5" providerId="ADAL" clId="{68EB90B5-7D88-47BB-933D-78249D1D0816}" dt="2024-10-23T21:13:08.741" v="2559" actId="47"/>
        <pc:sldMkLst>
          <pc:docMk/>
          <pc:sldMk cId="9321868" sldId="262"/>
        </pc:sldMkLst>
      </pc:sldChg>
      <pc:sldChg chg="modSp new mod">
        <pc:chgData name="Jung, Terry" userId="7a59036e-45bc-480f-bba4-6a0f67ef38f5" providerId="ADAL" clId="{68EB90B5-7D88-47BB-933D-78249D1D0816}" dt="2024-10-23T21:14:15.172" v="2604" actId="20577"/>
        <pc:sldMkLst>
          <pc:docMk/>
          <pc:sldMk cId="66678674" sldId="262"/>
        </pc:sldMkLst>
        <pc:spChg chg="mod">
          <ac:chgData name="Jung, Terry" userId="7a59036e-45bc-480f-bba4-6a0f67ef38f5" providerId="ADAL" clId="{68EB90B5-7D88-47BB-933D-78249D1D0816}" dt="2024-10-23T21:14:15.172" v="2604" actId="20577"/>
          <ac:spMkLst>
            <pc:docMk/>
            <pc:sldMk cId="66678674" sldId="262"/>
            <ac:spMk id="2" creationId="{E4792CF4-4571-BF89-9A97-BB9D8055FD0E}"/>
          </ac:spMkLst>
        </pc:spChg>
      </pc:sldChg>
      <pc:sldChg chg="new del">
        <pc:chgData name="Jung, Terry" userId="7a59036e-45bc-480f-bba4-6a0f67ef38f5" providerId="ADAL" clId="{68EB90B5-7D88-47BB-933D-78249D1D0816}" dt="2024-10-23T20:30:15.691" v="578" actId="47"/>
        <pc:sldMkLst>
          <pc:docMk/>
          <pc:sldMk cId="2068905073" sldId="262"/>
        </pc:sldMkLst>
      </pc:sldChg>
      <pc:sldChg chg="modSp new mod">
        <pc:chgData name="Jung, Terry" userId="7a59036e-45bc-480f-bba4-6a0f67ef38f5" providerId="ADAL" clId="{68EB90B5-7D88-47BB-933D-78249D1D0816}" dt="2024-10-23T21:31:22.958" v="3693" actId="20577"/>
        <pc:sldMkLst>
          <pc:docMk/>
          <pc:sldMk cId="3605829917" sldId="263"/>
        </pc:sldMkLst>
        <pc:spChg chg="mod">
          <ac:chgData name="Jung, Terry" userId="7a59036e-45bc-480f-bba4-6a0f67ef38f5" providerId="ADAL" clId="{68EB90B5-7D88-47BB-933D-78249D1D0816}" dt="2024-10-23T21:31:22.958" v="3693" actId="20577"/>
          <ac:spMkLst>
            <pc:docMk/>
            <pc:sldMk cId="3605829917" sldId="263"/>
            <ac:spMk id="2" creationId="{8A6C58AC-CB87-07F8-D568-EECDD53A7B87}"/>
          </ac:spMkLst>
        </pc:spChg>
      </pc:sldChg>
      <pc:sldChg chg="modSp new del mod">
        <pc:chgData name="Jung, Terry" userId="7a59036e-45bc-480f-bba4-6a0f67ef38f5" providerId="ADAL" clId="{68EB90B5-7D88-47BB-933D-78249D1D0816}" dt="2024-10-23T20:31:32.221" v="583" actId="47"/>
        <pc:sldMkLst>
          <pc:docMk/>
          <pc:sldMk cId="4062560501" sldId="263"/>
        </pc:sldMkLst>
        <pc:spChg chg="mod">
          <ac:chgData name="Jung, Terry" userId="7a59036e-45bc-480f-bba4-6a0f67ef38f5" providerId="ADAL" clId="{68EB90B5-7D88-47BB-933D-78249D1D0816}" dt="2024-10-23T20:29:56.114" v="557" actId="20577"/>
          <ac:spMkLst>
            <pc:docMk/>
            <pc:sldMk cId="4062560501" sldId="263"/>
            <ac:spMk id="2" creationId="{F916178C-AAF0-5870-324B-8E69F250C15E}"/>
          </ac:spMkLst>
        </pc:spChg>
      </pc:sldChg>
      <pc:sldChg chg="modSp new del mod">
        <pc:chgData name="Jung, Terry" userId="7a59036e-45bc-480f-bba4-6a0f67ef38f5" providerId="ADAL" clId="{68EB90B5-7D88-47BB-933D-78249D1D0816}" dt="2024-10-23T20:31:33.331" v="584" actId="47"/>
        <pc:sldMkLst>
          <pc:docMk/>
          <pc:sldMk cId="2392783860" sldId="264"/>
        </pc:sldMkLst>
        <pc:spChg chg="mod">
          <ac:chgData name="Jung, Terry" userId="7a59036e-45bc-480f-bba4-6a0f67ef38f5" providerId="ADAL" clId="{68EB90B5-7D88-47BB-933D-78249D1D0816}" dt="2024-10-23T20:30:09.843" v="577" actId="20577"/>
          <ac:spMkLst>
            <pc:docMk/>
            <pc:sldMk cId="2392783860" sldId="264"/>
            <ac:spMk id="2" creationId="{AFBBC3FA-375E-B1FF-8A9E-27E14E6414DB}"/>
          </ac:spMkLst>
        </pc:spChg>
      </pc:sldChg>
      <pc:sldChg chg="modSp new mod">
        <pc:chgData name="Jung, Terry" userId="7a59036e-45bc-480f-bba4-6a0f67ef38f5" providerId="ADAL" clId="{68EB90B5-7D88-47BB-933D-78249D1D0816}" dt="2024-10-23T21:32:22.426" v="3707" actId="20577"/>
        <pc:sldMkLst>
          <pc:docMk/>
          <pc:sldMk cId="2971703310" sldId="264"/>
        </pc:sldMkLst>
        <pc:spChg chg="mod">
          <ac:chgData name="Jung, Terry" userId="7a59036e-45bc-480f-bba4-6a0f67ef38f5" providerId="ADAL" clId="{68EB90B5-7D88-47BB-933D-78249D1D0816}" dt="2024-10-23T21:32:22.426" v="3707" actId="20577"/>
          <ac:spMkLst>
            <pc:docMk/>
            <pc:sldMk cId="2971703310" sldId="264"/>
            <ac:spMk id="2" creationId="{B20012FF-BAF0-31C7-612E-818A213EE498}"/>
          </ac:spMkLst>
        </pc:spChg>
      </pc:sldChg>
      <pc:sldChg chg="modSp new mod">
        <pc:chgData name="Jung, Terry" userId="7a59036e-45bc-480f-bba4-6a0f67ef38f5" providerId="ADAL" clId="{68EB90B5-7D88-47BB-933D-78249D1D0816}" dt="2024-10-23T21:32:41.539" v="3732" actId="20577"/>
        <pc:sldMkLst>
          <pc:docMk/>
          <pc:sldMk cId="442465818" sldId="265"/>
        </pc:sldMkLst>
        <pc:spChg chg="mod">
          <ac:chgData name="Jung, Terry" userId="7a59036e-45bc-480f-bba4-6a0f67ef38f5" providerId="ADAL" clId="{68EB90B5-7D88-47BB-933D-78249D1D0816}" dt="2024-10-23T21:32:41.539" v="3732" actId="20577"/>
          <ac:spMkLst>
            <pc:docMk/>
            <pc:sldMk cId="442465818" sldId="265"/>
            <ac:spMk id="2" creationId="{486F0F5F-D402-55CE-ABBF-532D1F148B74}"/>
          </ac:spMkLst>
        </pc:spChg>
      </pc:sldChg>
      <pc:sldChg chg="new del">
        <pc:chgData name="Jung, Terry" userId="7a59036e-45bc-480f-bba4-6a0f67ef38f5" providerId="ADAL" clId="{68EB90B5-7D88-47BB-933D-78249D1D0816}" dt="2024-10-23T21:33:32.995" v="3812" actId="47"/>
        <pc:sldMkLst>
          <pc:docMk/>
          <pc:sldMk cId="1084654143" sldId="266"/>
        </pc:sldMkLst>
      </pc:sldChg>
      <pc:sldChg chg="modSp new mod">
        <pc:chgData name="Jung, Terry" userId="7a59036e-45bc-480f-bba4-6a0f67ef38f5" providerId="ADAL" clId="{68EB90B5-7D88-47BB-933D-78249D1D0816}" dt="2024-10-23T21:33:07.278" v="3772" actId="20577"/>
        <pc:sldMkLst>
          <pc:docMk/>
          <pc:sldMk cId="3740537102" sldId="267"/>
        </pc:sldMkLst>
        <pc:spChg chg="mod">
          <ac:chgData name="Jung, Terry" userId="7a59036e-45bc-480f-bba4-6a0f67ef38f5" providerId="ADAL" clId="{68EB90B5-7D88-47BB-933D-78249D1D0816}" dt="2024-10-23T21:33:07.278" v="3772" actId="20577"/>
          <ac:spMkLst>
            <pc:docMk/>
            <pc:sldMk cId="3740537102" sldId="267"/>
            <ac:spMk id="2" creationId="{9E049130-FEB6-EA53-8A30-CCD0A306A7BF}"/>
          </ac:spMkLst>
        </pc:spChg>
      </pc:sldChg>
      <pc:sldChg chg="modSp new mod">
        <pc:chgData name="Jung, Terry" userId="7a59036e-45bc-480f-bba4-6a0f67ef38f5" providerId="ADAL" clId="{68EB90B5-7D88-47BB-933D-78249D1D0816}" dt="2024-10-23T21:33:25.364" v="3811" actId="20577"/>
        <pc:sldMkLst>
          <pc:docMk/>
          <pc:sldMk cId="302283603" sldId="268"/>
        </pc:sldMkLst>
        <pc:spChg chg="mod">
          <ac:chgData name="Jung, Terry" userId="7a59036e-45bc-480f-bba4-6a0f67ef38f5" providerId="ADAL" clId="{68EB90B5-7D88-47BB-933D-78249D1D0816}" dt="2024-10-23T21:33:25.364" v="3811" actId="20577"/>
          <ac:spMkLst>
            <pc:docMk/>
            <pc:sldMk cId="302283603" sldId="268"/>
            <ac:spMk id="2" creationId="{E79B2AFA-E9A1-3EAC-70A1-30270EC6D569}"/>
          </ac:spMkLst>
        </pc:spChg>
      </pc:sldChg>
      <pc:sldChg chg="modSp new mod">
        <pc:chgData name="Jung, Terry" userId="7a59036e-45bc-480f-bba4-6a0f67ef38f5" providerId="ADAL" clId="{68EB90B5-7D88-47BB-933D-78249D1D0816}" dt="2024-10-23T21:35:31.733" v="3823"/>
        <pc:sldMkLst>
          <pc:docMk/>
          <pc:sldMk cId="1643307933" sldId="269"/>
        </pc:sldMkLst>
        <pc:spChg chg="mod">
          <ac:chgData name="Jung, Terry" userId="7a59036e-45bc-480f-bba4-6a0f67ef38f5" providerId="ADAL" clId="{68EB90B5-7D88-47BB-933D-78249D1D0816}" dt="2024-10-23T21:35:31.733" v="3823"/>
          <ac:spMkLst>
            <pc:docMk/>
            <pc:sldMk cId="1643307933" sldId="269"/>
            <ac:spMk id="2" creationId="{3933DA8C-1DC8-8470-381F-16162DCF0557}"/>
          </ac:spMkLst>
        </pc:spChg>
      </pc:sldChg>
      <pc:sldChg chg="new del">
        <pc:chgData name="Jung, Terry" userId="7a59036e-45bc-480f-bba4-6a0f67ef38f5" providerId="ADAL" clId="{68EB90B5-7D88-47BB-933D-78249D1D0816}" dt="2024-10-23T21:34:39.378" v="3814" actId="47"/>
        <pc:sldMkLst>
          <pc:docMk/>
          <pc:sldMk cId="2114784589" sldId="269"/>
        </pc:sldMkLst>
      </pc:sldChg>
      <pc:sldChg chg="modSp new mod">
        <pc:chgData name="Jung, Terry" userId="7a59036e-45bc-480f-bba4-6a0f67ef38f5" providerId="ADAL" clId="{68EB90B5-7D88-47BB-933D-78249D1D0816}" dt="2024-10-23T21:36:08.491" v="3826"/>
        <pc:sldMkLst>
          <pc:docMk/>
          <pc:sldMk cId="1126897345" sldId="270"/>
        </pc:sldMkLst>
        <pc:spChg chg="mod">
          <ac:chgData name="Jung, Terry" userId="7a59036e-45bc-480f-bba4-6a0f67ef38f5" providerId="ADAL" clId="{68EB90B5-7D88-47BB-933D-78249D1D0816}" dt="2024-10-23T21:36:08.491" v="3826"/>
          <ac:spMkLst>
            <pc:docMk/>
            <pc:sldMk cId="1126897345" sldId="270"/>
            <ac:spMk id="2" creationId="{72C82EEB-AA6D-AF76-E6D8-4DDAE5201BEF}"/>
          </ac:spMkLst>
        </pc:spChg>
      </pc:sldChg>
      <pc:sldChg chg="modSp new mod">
        <pc:chgData name="Jung, Terry" userId="7a59036e-45bc-480f-bba4-6a0f67ef38f5" providerId="ADAL" clId="{68EB90B5-7D88-47BB-933D-78249D1D0816}" dt="2024-10-23T21:38:06.772" v="3934" actId="20577"/>
        <pc:sldMkLst>
          <pc:docMk/>
          <pc:sldMk cId="1424551050" sldId="271"/>
        </pc:sldMkLst>
        <pc:spChg chg="mod">
          <ac:chgData name="Jung, Terry" userId="7a59036e-45bc-480f-bba4-6a0f67ef38f5" providerId="ADAL" clId="{68EB90B5-7D88-47BB-933D-78249D1D0816}" dt="2024-10-23T21:38:06.772" v="3934" actId="20577"/>
          <ac:spMkLst>
            <pc:docMk/>
            <pc:sldMk cId="1424551050" sldId="271"/>
            <ac:spMk id="2" creationId="{6A3209A7-19AD-6C79-31B1-9D63F505873B}"/>
          </ac:spMkLst>
        </pc:spChg>
      </pc:sldChg>
      <pc:sldChg chg="modSp new mod">
        <pc:chgData name="Jung, Terry" userId="7a59036e-45bc-480f-bba4-6a0f67ef38f5" providerId="ADAL" clId="{68EB90B5-7D88-47BB-933D-78249D1D0816}" dt="2024-10-23T21:37:38.368" v="3879" actId="20577"/>
        <pc:sldMkLst>
          <pc:docMk/>
          <pc:sldMk cId="990501200" sldId="272"/>
        </pc:sldMkLst>
        <pc:spChg chg="mod">
          <ac:chgData name="Jung, Terry" userId="7a59036e-45bc-480f-bba4-6a0f67ef38f5" providerId="ADAL" clId="{68EB90B5-7D88-47BB-933D-78249D1D0816}" dt="2024-10-23T21:37:38.368" v="3879" actId="20577"/>
          <ac:spMkLst>
            <pc:docMk/>
            <pc:sldMk cId="990501200" sldId="272"/>
            <ac:spMk id="2" creationId="{B05E4866-F95B-455E-C0D5-365A3125B53B}"/>
          </ac:spMkLst>
        </pc:spChg>
      </pc:sldChg>
      <pc:sldChg chg="modSp new mod">
        <pc:chgData name="Jung, Terry" userId="7a59036e-45bc-480f-bba4-6a0f67ef38f5" providerId="ADAL" clId="{68EB90B5-7D88-47BB-933D-78249D1D0816}" dt="2024-10-23T21:38:37.358" v="3966" actId="20577"/>
        <pc:sldMkLst>
          <pc:docMk/>
          <pc:sldMk cId="301022453" sldId="273"/>
        </pc:sldMkLst>
        <pc:spChg chg="mod">
          <ac:chgData name="Jung, Terry" userId="7a59036e-45bc-480f-bba4-6a0f67ef38f5" providerId="ADAL" clId="{68EB90B5-7D88-47BB-933D-78249D1D0816}" dt="2024-10-23T21:38:37.358" v="3966" actId="20577"/>
          <ac:spMkLst>
            <pc:docMk/>
            <pc:sldMk cId="301022453" sldId="273"/>
            <ac:spMk id="2" creationId="{76505535-76E3-3B87-A741-ED773D20AC5B}"/>
          </ac:spMkLst>
        </pc:spChg>
      </pc:sldChg>
      <pc:sldChg chg="modSp new mod">
        <pc:chgData name="Jung, Terry" userId="7a59036e-45bc-480f-bba4-6a0f67ef38f5" providerId="ADAL" clId="{68EB90B5-7D88-47BB-933D-78249D1D0816}" dt="2024-10-23T21:39:06.182" v="4048" actId="20577"/>
        <pc:sldMkLst>
          <pc:docMk/>
          <pc:sldMk cId="3652439103" sldId="274"/>
        </pc:sldMkLst>
        <pc:spChg chg="mod">
          <ac:chgData name="Jung, Terry" userId="7a59036e-45bc-480f-bba4-6a0f67ef38f5" providerId="ADAL" clId="{68EB90B5-7D88-47BB-933D-78249D1D0816}" dt="2024-10-23T21:39:06.182" v="4048" actId="20577"/>
          <ac:spMkLst>
            <pc:docMk/>
            <pc:sldMk cId="3652439103" sldId="274"/>
            <ac:spMk id="2" creationId="{5E2984F7-33C0-A1AB-1365-8C5720D2F769}"/>
          </ac:spMkLst>
        </pc:spChg>
      </pc:sldChg>
      <pc:sldChg chg="modSp new mod">
        <pc:chgData name="Jung, Terry" userId="7a59036e-45bc-480f-bba4-6a0f67ef38f5" providerId="ADAL" clId="{68EB90B5-7D88-47BB-933D-78249D1D0816}" dt="2024-10-23T21:39:38.018" v="4139" actId="20577"/>
        <pc:sldMkLst>
          <pc:docMk/>
          <pc:sldMk cId="4151827757" sldId="275"/>
        </pc:sldMkLst>
        <pc:spChg chg="mod">
          <ac:chgData name="Jung, Terry" userId="7a59036e-45bc-480f-bba4-6a0f67ef38f5" providerId="ADAL" clId="{68EB90B5-7D88-47BB-933D-78249D1D0816}" dt="2024-10-23T21:39:38.018" v="4139" actId="20577"/>
          <ac:spMkLst>
            <pc:docMk/>
            <pc:sldMk cId="4151827757" sldId="275"/>
            <ac:spMk id="2" creationId="{BC867B90-55FA-2050-0B69-5914579D5ED7}"/>
          </ac:spMkLst>
        </pc:spChg>
      </pc:sldChg>
      <pc:sldChg chg="modSp new mod">
        <pc:chgData name="Jung, Terry" userId="7a59036e-45bc-480f-bba4-6a0f67ef38f5" providerId="ADAL" clId="{68EB90B5-7D88-47BB-933D-78249D1D0816}" dt="2024-10-23T21:40:29.159" v="4255" actId="313"/>
        <pc:sldMkLst>
          <pc:docMk/>
          <pc:sldMk cId="2444182090" sldId="276"/>
        </pc:sldMkLst>
        <pc:spChg chg="mod">
          <ac:chgData name="Jung, Terry" userId="7a59036e-45bc-480f-bba4-6a0f67ef38f5" providerId="ADAL" clId="{68EB90B5-7D88-47BB-933D-78249D1D0816}" dt="2024-10-23T21:40:29.159" v="4255" actId="313"/>
          <ac:spMkLst>
            <pc:docMk/>
            <pc:sldMk cId="2444182090" sldId="276"/>
            <ac:spMk id="2" creationId="{275C9367-2EF2-3FAB-FD27-BC0C81C8D2A5}"/>
          </ac:spMkLst>
        </pc:spChg>
      </pc:sldChg>
    </pc:docChg>
  </pc:docChgLst>
  <pc:docChgLst>
    <pc:chgData name="Jung, Terry" userId="7a59036e-45bc-480f-bba4-6a0f67ef38f5" providerId="ADAL" clId="{D94198DA-A2DE-40FE-B986-F6F0AC091D83}"/>
    <pc:docChg chg="undo custSel modSld sldOrd">
      <pc:chgData name="Jung, Terry" userId="7a59036e-45bc-480f-bba4-6a0f67ef38f5" providerId="ADAL" clId="{D94198DA-A2DE-40FE-B986-F6F0AC091D83}" dt="2024-10-30T21:10:48.323" v="2214" actId="27636"/>
      <pc:docMkLst>
        <pc:docMk/>
      </pc:docMkLst>
      <pc:sldChg chg="modSp mod">
        <pc:chgData name="Jung, Terry" userId="7a59036e-45bc-480f-bba4-6a0f67ef38f5" providerId="ADAL" clId="{D94198DA-A2DE-40FE-B986-F6F0AC091D83}" dt="2024-10-30T20:59:22.626" v="1300" actId="20577"/>
        <pc:sldMkLst>
          <pc:docMk/>
          <pc:sldMk cId="1145254812" sldId="258"/>
        </pc:sldMkLst>
        <pc:spChg chg="mod">
          <ac:chgData name="Jung, Terry" userId="7a59036e-45bc-480f-bba4-6a0f67ef38f5" providerId="ADAL" clId="{D94198DA-A2DE-40FE-B986-F6F0AC091D83}" dt="2024-10-30T20:59:22.626" v="1300" actId="20577"/>
          <ac:spMkLst>
            <pc:docMk/>
            <pc:sldMk cId="1145254812" sldId="258"/>
            <ac:spMk id="3" creationId="{B009095A-9896-3ED8-4F43-280F12E230D7}"/>
          </ac:spMkLst>
        </pc:spChg>
      </pc:sldChg>
      <pc:sldChg chg="modSp mod">
        <pc:chgData name="Jung, Terry" userId="7a59036e-45bc-480f-bba4-6a0f67ef38f5" providerId="ADAL" clId="{D94198DA-A2DE-40FE-B986-F6F0AC091D83}" dt="2024-10-30T20:51:59.687" v="983" actId="20577"/>
        <pc:sldMkLst>
          <pc:docMk/>
          <pc:sldMk cId="3605829917" sldId="263"/>
        </pc:sldMkLst>
        <pc:spChg chg="mod">
          <ac:chgData name="Jung, Terry" userId="7a59036e-45bc-480f-bba4-6a0f67ef38f5" providerId="ADAL" clId="{D94198DA-A2DE-40FE-B986-F6F0AC091D83}" dt="2024-10-30T20:51:59.687" v="983" actId="20577"/>
          <ac:spMkLst>
            <pc:docMk/>
            <pc:sldMk cId="3605829917" sldId="263"/>
            <ac:spMk id="3" creationId="{A6305407-4485-6B79-831E-9414B9FEC896}"/>
          </ac:spMkLst>
        </pc:spChg>
      </pc:sldChg>
      <pc:sldChg chg="modSp mod">
        <pc:chgData name="Jung, Terry" userId="7a59036e-45bc-480f-bba4-6a0f67ef38f5" providerId="ADAL" clId="{D94198DA-A2DE-40FE-B986-F6F0AC091D83}" dt="2024-10-30T20:44:24.208" v="573" actId="20577"/>
        <pc:sldMkLst>
          <pc:docMk/>
          <pc:sldMk cId="2971703310" sldId="264"/>
        </pc:sldMkLst>
        <pc:spChg chg="mod">
          <ac:chgData name="Jung, Terry" userId="7a59036e-45bc-480f-bba4-6a0f67ef38f5" providerId="ADAL" clId="{D94198DA-A2DE-40FE-B986-F6F0AC091D83}" dt="2024-10-30T20:44:24.208" v="573" actId="20577"/>
          <ac:spMkLst>
            <pc:docMk/>
            <pc:sldMk cId="2971703310" sldId="264"/>
            <ac:spMk id="3" creationId="{4B874783-6DB5-956A-E535-C8B1E2F6E24A}"/>
          </ac:spMkLst>
        </pc:spChg>
      </pc:sldChg>
      <pc:sldChg chg="modSp mod ord">
        <pc:chgData name="Jung, Terry" userId="7a59036e-45bc-480f-bba4-6a0f67ef38f5" providerId="ADAL" clId="{D94198DA-A2DE-40FE-B986-F6F0AC091D83}" dt="2024-10-30T21:09:55.136" v="2202" actId="313"/>
        <pc:sldMkLst>
          <pc:docMk/>
          <pc:sldMk cId="442465818" sldId="265"/>
        </pc:sldMkLst>
        <pc:spChg chg="mod">
          <ac:chgData name="Jung, Terry" userId="7a59036e-45bc-480f-bba4-6a0f67ef38f5" providerId="ADAL" clId="{D94198DA-A2DE-40FE-B986-F6F0AC091D83}" dt="2024-10-30T21:09:55.136" v="2202" actId="313"/>
          <ac:spMkLst>
            <pc:docMk/>
            <pc:sldMk cId="442465818" sldId="265"/>
            <ac:spMk id="3" creationId="{91418058-5B70-ACE4-7AAE-78EAA3C9DF7B}"/>
          </ac:spMkLst>
        </pc:spChg>
      </pc:sldChg>
      <pc:sldChg chg="modSp mod">
        <pc:chgData name="Jung, Terry" userId="7a59036e-45bc-480f-bba4-6a0f67ef38f5" providerId="ADAL" clId="{D94198DA-A2DE-40FE-B986-F6F0AC091D83}" dt="2024-10-30T20:56:50.726" v="1128" actId="27636"/>
        <pc:sldMkLst>
          <pc:docMk/>
          <pc:sldMk cId="302283603" sldId="268"/>
        </pc:sldMkLst>
        <pc:spChg chg="mod">
          <ac:chgData name="Jung, Terry" userId="7a59036e-45bc-480f-bba4-6a0f67ef38f5" providerId="ADAL" clId="{D94198DA-A2DE-40FE-B986-F6F0AC091D83}" dt="2024-10-30T20:56:50.726" v="1128" actId="27636"/>
          <ac:spMkLst>
            <pc:docMk/>
            <pc:sldMk cId="302283603" sldId="268"/>
            <ac:spMk id="3" creationId="{E8FC91BB-3AD2-4294-3667-2433568F27B2}"/>
          </ac:spMkLst>
        </pc:spChg>
      </pc:sldChg>
      <pc:sldChg chg="modSp mod">
        <pc:chgData name="Jung, Terry" userId="7a59036e-45bc-480f-bba4-6a0f67ef38f5" providerId="ADAL" clId="{D94198DA-A2DE-40FE-B986-F6F0AC091D83}" dt="2024-10-30T21:01:50.800" v="1481" actId="20577"/>
        <pc:sldMkLst>
          <pc:docMk/>
          <pc:sldMk cId="3652439103" sldId="274"/>
        </pc:sldMkLst>
        <pc:spChg chg="mod">
          <ac:chgData name="Jung, Terry" userId="7a59036e-45bc-480f-bba4-6a0f67ef38f5" providerId="ADAL" clId="{D94198DA-A2DE-40FE-B986-F6F0AC091D83}" dt="2024-10-30T20:58:09.345" v="1243" actId="20577"/>
          <ac:spMkLst>
            <pc:docMk/>
            <pc:sldMk cId="3652439103" sldId="274"/>
            <ac:spMk id="2" creationId="{5E2984F7-33C0-A1AB-1365-8C5720D2F769}"/>
          </ac:spMkLst>
        </pc:spChg>
        <pc:spChg chg="mod">
          <ac:chgData name="Jung, Terry" userId="7a59036e-45bc-480f-bba4-6a0f67ef38f5" providerId="ADAL" clId="{D94198DA-A2DE-40FE-B986-F6F0AC091D83}" dt="2024-10-30T21:01:50.800" v="1481" actId="20577"/>
          <ac:spMkLst>
            <pc:docMk/>
            <pc:sldMk cId="3652439103" sldId="274"/>
            <ac:spMk id="3" creationId="{20B90CE8-6EC5-31E9-7355-27A835AAB41F}"/>
          </ac:spMkLst>
        </pc:spChg>
      </pc:sldChg>
      <pc:sldChg chg="modSp mod">
        <pc:chgData name="Jung, Terry" userId="7a59036e-45bc-480f-bba4-6a0f67ef38f5" providerId="ADAL" clId="{D94198DA-A2DE-40FE-B986-F6F0AC091D83}" dt="2024-10-30T20:51:02.617" v="974" actId="20577"/>
        <pc:sldMkLst>
          <pc:docMk/>
          <pc:sldMk cId="4151827757" sldId="275"/>
        </pc:sldMkLst>
        <pc:spChg chg="mod">
          <ac:chgData name="Jung, Terry" userId="7a59036e-45bc-480f-bba4-6a0f67ef38f5" providerId="ADAL" clId="{D94198DA-A2DE-40FE-B986-F6F0AC091D83}" dt="2024-10-30T20:51:02.617" v="974" actId="20577"/>
          <ac:spMkLst>
            <pc:docMk/>
            <pc:sldMk cId="4151827757" sldId="275"/>
            <ac:spMk id="3" creationId="{4A2B9F70-6CC1-9C3E-32EF-09296C7F45F8}"/>
          </ac:spMkLst>
        </pc:spChg>
      </pc:sldChg>
      <pc:sldChg chg="modSp mod">
        <pc:chgData name="Jung, Terry" userId="7a59036e-45bc-480f-bba4-6a0f67ef38f5" providerId="ADAL" clId="{D94198DA-A2DE-40FE-B986-F6F0AC091D83}" dt="2024-10-30T21:03:17.243" v="1488" actId="20577"/>
        <pc:sldMkLst>
          <pc:docMk/>
          <pc:sldMk cId="2444182090" sldId="276"/>
        </pc:sldMkLst>
        <pc:spChg chg="mod">
          <ac:chgData name="Jung, Terry" userId="7a59036e-45bc-480f-bba4-6a0f67ef38f5" providerId="ADAL" clId="{D94198DA-A2DE-40FE-B986-F6F0AC091D83}" dt="2024-10-30T21:03:17.243" v="1488" actId="20577"/>
          <ac:spMkLst>
            <pc:docMk/>
            <pc:sldMk cId="2444182090" sldId="276"/>
            <ac:spMk id="3" creationId="{EAEB02B5-4468-ABA5-C898-360EF431CFC7}"/>
          </ac:spMkLst>
        </pc:spChg>
      </pc:sldChg>
      <pc:sldChg chg="modSp mod">
        <pc:chgData name="Jung, Terry" userId="7a59036e-45bc-480f-bba4-6a0f67ef38f5" providerId="ADAL" clId="{D94198DA-A2DE-40FE-B986-F6F0AC091D83}" dt="2024-10-30T21:10:48.323" v="2214" actId="27636"/>
        <pc:sldMkLst>
          <pc:docMk/>
          <pc:sldMk cId="931182323" sldId="277"/>
        </pc:sldMkLst>
        <pc:spChg chg="mod">
          <ac:chgData name="Jung, Terry" userId="7a59036e-45bc-480f-bba4-6a0f67ef38f5" providerId="ADAL" clId="{D94198DA-A2DE-40FE-B986-F6F0AC091D83}" dt="2024-10-30T21:10:48.323" v="2214" actId="27636"/>
          <ac:spMkLst>
            <pc:docMk/>
            <pc:sldMk cId="931182323" sldId="277"/>
            <ac:spMk id="3" creationId="{5190F4DE-9DB4-C42C-46A8-F7888E46068C}"/>
          </ac:spMkLst>
        </pc:spChg>
      </pc:sldChg>
    </pc:docChg>
  </pc:docChgLst>
  <pc:docChgLst>
    <pc:chgData name="Jung, Terry" userId="7a59036e-45bc-480f-bba4-6a0f67ef38f5" providerId="ADAL" clId="{814541A8-134B-4580-A904-F836E25E1F13}"/>
    <pc:docChg chg="undo custSel modSld">
      <pc:chgData name="Jung, Terry" userId="7a59036e-45bc-480f-bba4-6a0f67ef38f5" providerId="ADAL" clId="{814541A8-134B-4580-A904-F836E25E1F13}" dt="2024-10-28T17:47:19.276" v="135" actId="313"/>
      <pc:docMkLst>
        <pc:docMk/>
      </pc:docMkLst>
      <pc:sldChg chg="modSp mod">
        <pc:chgData name="Jung, Terry" userId="7a59036e-45bc-480f-bba4-6a0f67ef38f5" providerId="ADAL" clId="{814541A8-134B-4580-A904-F836E25E1F13}" dt="2024-10-28T17:40:22.090" v="0" actId="14100"/>
        <pc:sldMkLst>
          <pc:docMk/>
          <pc:sldMk cId="2098879758" sldId="257"/>
        </pc:sldMkLst>
        <pc:picChg chg="mod">
          <ac:chgData name="Jung, Terry" userId="7a59036e-45bc-480f-bba4-6a0f67ef38f5" providerId="ADAL" clId="{814541A8-134B-4580-A904-F836E25E1F13}" dt="2024-10-28T17:40:22.090" v="0" actId="14100"/>
          <ac:picMkLst>
            <pc:docMk/>
            <pc:sldMk cId="2098879758" sldId="257"/>
            <ac:picMk id="9" creationId="{F3BA2ADD-DB48-06D6-9AED-EFF4D18277D9}"/>
          </ac:picMkLst>
        </pc:picChg>
      </pc:sldChg>
      <pc:sldChg chg="modSp mod">
        <pc:chgData name="Jung, Terry" userId="7a59036e-45bc-480f-bba4-6a0f67ef38f5" providerId="ADAL" clId="{814541A8-134B-4580-A904-F836E25E1F13}" dt="2024-10-28T17:47:19.276" v="135" actId="313"/>
        <pc:sldMkLst>
          <pc:docMk/>
          <pc:sldMk cId="3355063535" sldId="260"/>
        </pc:sldMkLst>
        <pc:spChg chg="mod">
          <ac:chgData name="Jung, Terry" userId="7a59036e-45bc-480f-bba4-6a0f67ef38f5" providerId="ADAL" clId="{814541A8-134B-4580-A904-F836E25E1F13}" dt="2024-10-28T17:47:19.276" v="135" actId="313"/>
          <ac:spMkLst>
            <pc:docMk/>
            <pc:sldMk cId="3355063535" sldId="260"/>
            <ac:spMk id="2" creationId="{4A46C96F-9C2B-9AF8-E8D8-94FEAADBC2EB}"/>
          </ac:spMkLst>
        </pc:spChg>
      </pc:sldChg>
    </pc:docChg>
  </pc:docChgLst>
  <pc:docChgLst>
    <pc:chgData name="Jung, Terry" userId="7a59036e-45bc-480f-bba4-6a0f67ef38f5" providerId="ADAL" clId="{D85AF691-7489-4D80-94AD-2FE70C295DC8}"/>
    <pc:docChg chg="undo custSel modSld">
      <pc:chgData name="Jung, Terry" userId="7a59036e-45bc-480f-bba4-6a0f67ef38f5" providerId="ADAL" clId="{D85AF691-7489-4D80-94AD-2FE70C295DC8}" dt="2024-11-20T20:55:39.054" v="146" actId="1076"/>
      <pc:docMkLst>
        <pc:docMk/>
      </pc:docMkLst>
      <pc:sldChg chg="addSp delSp modSp mod">
        <pc:chgData name="Jung, Terry" userId="7a59036e-45bc-480f-bba4-6a0f67ef38f5" providerId="ADAL" clId="{D85AF691-7489-4D80-94AD-2FE70C295DC8}" dt="2024-11-20T20:55:39.054" v="146" actId="1076"/>
        <pc:sldMkLst>
          <pc:docMk/>
          <pc:sldMk cId="2098879758" sldId="257"/>
        </pc:sldMkLst>
        <pc:spChg chg="add del">
          <ac:chgData name="Jung, Terry" userId="7a59036e-45bc-480f-bba4-6a0f67ef38f5" providerId="ADAL" clId="{D85AF691-7489-4D80-94AD-2FE70C295DC8}" dt="2024-11-20T20:42:23.244" v="18" actId="478"/>
          <ac:spMkLst>
            <pc:docMk/>
            <pc:sldMk cId="2098879758" sldId="257"/>
            <ac:spMk id="5" creationId="{7F6A8C4D-DF3B-885A-13A0-BFE0657AAB83}"/>
          </ac:spMkLst>
        </pc:spChg>
        <pc:spChg chg="add mod">
          <ac:chgData name="Jung, Terry" userId="7a59036e-45bc-480f-bba4-6a0f67ef38f5" providerId="ADAL" clId="{D85AF691-7489-4D80-94AD-2FE70C295DC8}" dt="2024-11-20T20:42:41.620" v="20" actId="14100"/>
          <ac:spMkLst>
            <pc:docMk/>
            <pc:sldMk cId="2098879758" sldId="257"/>
            <ac:spMk id="6" creationId="{BB65D01F-ED2B-0DEF-E932-A3DC6649FFFC}"/>
          </ac:spMkLst>
        </pc:spChg>
        <pc:picChg chg="mod">
          <ac:chgData name="Jung, Terry" userId="7a59036e-45bc-480f-bba4-6a0f67ef38f5" providerId="ADAL" clId="{D85AF691-7489-4D80-94AD-2FE70C295DC8}" dt="2024-11-20T20:50:42.162" v="116" actId="14100"/>
          <ac:picMkLst>
            <pc:docMk/>
            <pc:sldMk cId="2098879758" sldId="257"/>
            <ac:picMk id="3" creationId="{72B5D705-3BBA-2821-9780-8350430ABB94}"/>
          </ac:picMkLst>
        </pc:picChg>
        <pc:picChg chg="add mod">
          <ac:chgData name="Jung, Terry" userId="7a59036e-45bc-480f-bba4-6a0f67ef38f5" providerId="ADAL" clId="{D85AF691-7489-4D80-94AD-2FE70C295DC8}" dt="2024-11-20T20:50:55.517" v="122" actId="1076"/>
          <ac:picMkLst>
            <pc:docMk/>
            <pc:sldMk cId="2098879758" sldId="257"/>
            <ac:picMk id="1026" creationId="{2C47E6AB-A81F-DC26-B760-C0F9F2868A07}"/>
          </ac:picMkLst>
        </pc:picChg>
        <pc:picChg chg="add mod">
          <ac:chgData name="Jung, Terry" userId="7a59036e-45bc-480f-bba4-6a0f67ef38f5" providerId="ADAL" clId="{D85AF691-7489-4D80-94AD-2FE70C295DC8}" dt="2024-11-20T20:51:37.405" v="125" actId="1076"/>
          <ac:picMkLst>
            <pc:docMk/>
            <pc:sldMk cId="2098879758" sldId="257"/>
            <ac:picMk id="1032" creationId="{3E92DE7E-30A6-062A-4017-B9F9D93B2DB4}"/>
          </ac:picMkLst>
        </pc:picChg>
        <pc:picChg chg="add mod">
          <ac:chgData name="Jung, Terry" userId="7a59036e-45bc-480f-bba4-6a0f67ef38f5" providerId="ADAL" clId="{D85AF691-7489-4D80-94AD-2FE70C295DC8}" dt="2024-11-20T20:55:39.054" v="146" actId="1076"/>
          <ac:picMkLst>
            <pc:docMk/>
            <pc:sldMk cId="2098879758" sldId="257"/>
            <ac:picMk id="1034" creationId="{B185C937-A32D-C270-DAF0-E707C08FAB3C}"/>
          </ac:picMkLst>
        </pc:picChg>
        <pc:picChg chg="add del mod">
          <ac:chgData name="Jung, Terry" userId="7a59036e-45bc-480f-bba4-6a0f67ef38f5" providerId="ADAL" clId="{D85AF691-7489-4D80-94AD-2FE70C295DC8}" dt="2024-11-20T20:49:07.541" v="98" actId="478"/>
          <ac:picMkLst>
            <pc:docMk/>
            <pc:sldMk cId="2098879758" sldId="257"/>
            <ac:picMk id="1036" creationId="{FE8AF9C3-B457-7D08-7223-51164391FFA0}"/>
          </ac:picMkLst>
        </pc:picChg>
        <pc:picChg chg="add del mod">
          <ac:chgData name="Jung, Terry" userId="7a59036e-45bc-480f-bba4-6a0f67ef38f5" providerId="ADAL" clId="{D85AF691-7489-4D80-94AD-2FE70C295DC8}" dt="2024-11-20T20:49:56.200" v="104" actId="478"/>
          <ac:picMkLst>
            <pc:docMk/>
            <pc:sldMk cId="2098879758" sldId="257"/>
            <ac:picMk id="1038" creationId="{2EB26296-B6AE-370F-0F23-537A6F2CC3F1}"/>
          </ac:picMkLst>
        </pc:picChg>
        <pc:picChg chg="add mod">
          <ac:chgData name="Jung, Terry" userId="7a59036e-45bc-480f-bba4-6a0f67ef38f5" providerId="ADAL" clId="{D85AF691-7489-4D80-94AD-2FE70C295DC8}" dt="2024-11-20T20:55:35.374" v="145" actId="1076"/>
          <ac:picMkLst>
            <pc:docMk/>
            <pc:sldMk cId="2098879758" sldId="257"/>
            <ac:picMk id="1040" creationId="{4C77503A-36CB-7BE5-43AD-CF33D7A7C1E5}"/>
          </ac:picMkLst>
        </pc:picChg>
      </pc:sldChg>
      <pc:sldChg chg="addSp modSp mod">
        <pc:chgData name="Jung, Terry" userId="7a59036e-45bc-480f-bba4-6a0f67ef38f5" providerId="ADAL" clId="{D85AF691-7489-4D80-94AD-2FE70C295DC8}" dt="2024-11-20T20:52:41.874" v="139" actId="14100"/>
        <pc:sldMkLst>
          <pc:docMk/>
          <pc:sldMk cId="1270730030" sldId="259"/>
        </pc:sldMkLst>
        <pc:spChg chg="mod">
          <ac:chgData name="Jung, Terry" userId="7a59036e-45bc-480f-bba4-6a0f67ef38f5" providerId="ADAL" clId="{D85AF691-7489-4D80-94AD-2FE70C295DC8}" dt="2024-11-20T20:52:41.874" v="139" actId="14100"/>
          <ac:spMkLst>
            <pc:docMk/>
            <pc:sldMk cId="1270730030" sldId="259"/>
            <ac:spMk id="2" creationId="{1104D9F3-0B74-683A-E06B-AB1606EF96D0}"/>
          </ac:spMkLst>
        </pc:spChg>
        <pc:spChg chg="mod">
          <ac:chgData name="Jung, Terry" userId="7a59036e-45bc-480f-bba4-6a0f67ef38f5" providerId="ADAL" clId="{D85AF691-7489-4D80-94AD-2FE70C295DC8}" dt="2024-11-20T20:47:15.256" v="80" actId="20577"/>
          <ac:spMkLst>
            <pc:docMk/>
            <pc:sldMk cId="1270730030" sldId="259"/>
            <ac:spMk id="3" creationId="{28A59D4E-D2CB-8036-96C8-7C6E90A4014D}"/>
          </ac:spMkLst>
        </pc:spChg>
        <pc:picChg chg="add mod">
          <ac:chgData name="Jung, Terry" userId="7a59036e-45bc-480f-bba4-6a0f67ef38f5" providerId="ADAL" clId="{D85AF691-7489-4D80-94AD-2FE70C295DC8}" dt="2024-11-20T20:47:14.816" v="79" actId="14100"/>
          <ac:picMkLst>
            <pc:docMk/>
            <pc:sldMk cId="1270730030" sldId="259"/>
            <ac:picMk id="4098" creationId="{155F0A32-5640-FD0A-CBC2-F91E357D2439}"/>
          </ac:picMkLst>
        </pc:picChg>
      </pc:sldChg>
      <pc:sldChg chg="addSp delSp modSp">
        <pc:chgData name="Jung, Terry" userId="7a59036e-45bc-480f-bba4-6a0f67ef38f5" providerId="ADAL" clId="{D85AF691-7489-4D80-94AD-2FE70C295DC8}" dt="2024-11-20T20:42:09.974" v="16" actId="14100"/>
        <pc:sldMkLst>
          <pc:docMk/>
          <pc:sldMk cId="66678674" sldId="262"/>
        </pc:sldMkLst>
        <pc:spChg chg="add del mod">
          <ac:chgData name="Jung, Terry" userId="7a59036e-45bc-480f-bba4-6a0f67ef38f5" providerId="ADAL" clId="{D85AF691-7489-4D80-94AD-2FE70C295DC8}" dt="2024-11-20T20:42:09.974" v="16" actId="14100"/>
          <ac:spMkLst>
            <pc:docMk/>
            <pc:sldMk cId="66678674" sldId="262"/>
            <ac:spMk id="2" creationId="{E4792CF4-4571-BF89-9A97-BB9D8055FD0E}"/>
          </ac:spMkLst>
        </pc:spChg>
        <pc:spChg chg="add del mod">
          <ac:chgData name="Jung, Terry" userId="7a59036e-45bc-480f-bba4-6a0f67ef38f5" providerId="ADAL" clId="{D85AF691-7489-4D80-94AD-2FE70C295DC8}" dt="2024-11-20T20:42:09.974" v="16" actId="14100"/>
          <ac:spMkLst>
            <pc:docMk/>
            <pc:sldMk cId="66678674" sldId="262"/>
            <ac:spMk id="4" creationId="{ED427951-DA5C-F7C8-DB65-A11B68067A8F}"/>
          </ac:spMkLst>
        </pc:spChg>
        <pc:spChg chg="add mod">
          <ac:chgData name="Jung, Terry" userId="7a59036e-45bc-480f-bba4-6a0f67ef38f5" providerId="ADAL" clId="{D85AF691-7489-4D80-94AD-2FE70C295DC8}" dt="2024-11-20T20:41:51.574" v="9" actId="478"/>
          <ac:spMkLst>
            <pc:docMk/>
            <pc:sldMk cId="66678674" sldId="262"/>
            <ac:spMk id="5" creationId="{EB958739-CB0B-EBC3-DE32-E5A14E6DDF7F}"/>
          </ac:spMkLst>
        </pc:spChg>
      </pc:sldChg>
      <pc:sldChg chg="modSp mod">
        <pc:chgData name="Jung, Terry" userId="7a59036e-45bc-480f-bba4-6a0f67ef38f5" providerId="ADAL" clId="{D85AF691-7489-4D80-94AD-2FE70C295DC8}" dt="2024-11-20T20:54:39.728" v="142" actId="27107"/>
        <pc:sldMkLst>
          <pc:docMk/>
          <pc:sldMk cId="1643307933" sldId="269"/>
        </pc:sldMkLst>
        <pc:spChg chg="mod">
          <ac:chgData name="Jung, Terry" userId="7a59036e-45bc-480f-bba4-6a0f67ef38f5" providerId="ADAL" clId="{D85AF691-7489-4D80-94AD-2FE70C295DC8}" dt="2024-11-20T20:54:39.728" v="142" actId="27107"/>
          <ac:spMkLst>
            <pc:docMk/>
            <pc:sldMk cId="1643307933" sldId="269"/>
            <ac:spMk id="3" creationId="{03096250-4CEA-9B35-C46D-D11A6351DF41}"/>
          </ac:spMkLst>
        </pc:spChg>
      </pc:sldChg>
      <pc:sldChg chg="addSp modSp mod">
        <pc:chgData name="Jung, Terry" userId="7a59036e-45bc-480f-bba4-6a0f67ef38f5" providerId="ADAL" clId="{D85AF691-7489-4D80-94AD-2FE70C295DC8}" dt="2024-11-20T20:46:46.620" v="73" actId="14100"/>
        <pc:sldMkLst>
          <pc:docMk/>
          <pc:sldMk cId="2444182090" sldId="276"/>
        </pc:sldMkLst>
        <pc:spChg chg="mod">
          <ac:chgData name="Jung, Terry" userId="7a59036e-45bc-480f-bba4-6a0f67ef38f5" providerId="ADAL" clId="{D85AF691-7489-4D80-94AD-2FE70C295DC8}" dt="2024-11-20T20:45:41.779" v="59" actId="1076"/>
          <ac:spMkLst>
            <pc:docMk/>
            <pc:sldMk cId="2444182090" sldId="276"/>
            <ac:spMk id="2" creationId="{275C9367-2EF2-3FAB-FD27-BC0C81C8D2A5}"/>
          </ac:spMkLst>
        </pc:spChg>
        <pc:spChg chg="mod">
          <ac:chgData name="Jung, Terry" userId="7a59036e-45bc-480f-bba4-6a0f67ef38f5" providerId="ADAL" clId="{D85AF691-7489-4D80-94AD-2FE70C295DC8}" dt="2024-11-20T20:46:46.620" v="73" actId="14100"/>
          <ac:spMkLst>
            <pc:docMk/>
            <pc:sldMk cId="2444182090" sldId="276"/>
            <ac:spMk id="3" creationId="{EAEB02B5-4468-ABA5-C898-360EF431CFC7}"/>
          </ac:spMkLst>
        </pc:spChg>
        <pc:picChg chg="add mod">
          <ac:chgData name="Jung, Terry" userId="7a59036e-45bc-480f-bba4-6a0f67ef38f5" providerId="ADAL" clId="{D85AF691-7489-4D80-94AD-2FE70C295DC8}" dt="2024-11-20T20:45:41.779" v="59" actId="1076"/>
          <ac:picMkLst>
            <pc:docMk/>
            <pc:sldMk cId="2444182090" sldId="276"/>
            <ac:picMk id="3074" creationId="{B50748C0-9DD7-47D0-9763-A4C3FBBCEFC7}"/>
          </ac:picMkLst>
        </pc:picChg>
        <pc:picChg chg="add mod">
          <ac:chgData name="Jung, Terry" userId="7a59036e-45bc-480f-bba4-6a0f67ef38f5" providerId="ADAL" clId="{D85AF691-7489-4D80-94AD-2FE70C295DC8}" dt="2024-11-20T20:46:17.710" v="65" actId="1076"/>
          <ac:picMkLst>
            <pc:docMk/>
            <pc:sldMk cId="2444182090" sldId="276"/>
            <ac:picMk id="3076" creationId="{C01803D9-3962-5ED4-8EBE-04012AC9B64A}"/>
          </ac:picMkLst>
        </pc:picChg>
      </pc:sldChg>
      <pc:sldChg chg="modSp mod">
        <pc:chgData name="Jung, Terry" userId="7a59036e-45bc-480f-bba4-6a0f67ef38f5" providerId="ADAL" clId="{D85AF691-7489-4D80-94AD-2FE70C295DC8}" dt="2024-11-20T20:47:34.781" v="82" actId="20577"/>
        <pc:sldMkLst>
          <pc:docMk/>
          <pc:sldMk cId="469265167" sldId="278"/>
        </pc:sldMkLst>
        <pc:spChg chg="mod">
          <ac:chgData name="Jung, Terry" userId="7a59036e-45bc-480f-bba4-6a0f67ef38f5" providerId="ADAL" clId="{D85AF691-7489-4D80-94AD-2FE70C295DC8}" dt="2024-11-20T20:47:34.781" v="82" actId="20577"/>
          <ac:spMkLst>
            <pc:docMk/>
            <pc:sldMk cId="469265167" sldId="278"/>
            <ac:spMk id="2" creationId="{8FA0FE8D-2DD1-09E7-41D9-D8C0C4E63C89}"/>
          </ac:spMkLst>
        </pc:spChg>
      </pc:sldChg>
    </pc:docChg>
  </pc:docChgLst>
  <pc:docChgLst>
    <pc:chgData name="Jung, Terry" userId="7a59036e-45bc-480f-bba4-6a0f67ef38f5" providerId="ADAL" clId="{CAC57193-E3E4-4E4B-B3D1-C93D03429EB1}"/>
    <pc:docChg chg="custSel modSld">
      <pc:chgData name="Jung, Terry" userId="7a59036e-45bc-480f-bba4-6a0f67ef38f5" providerId="ADAL" clId="{CAC57193-E3E4-4E4B-B3D1-C93D03429EB1}" dt="2024-12-04T19:36:25.276" v="850" actId="27107"/>
      <pc:docMkLst>
        <pc:docMk/>
      </pc:docMkLst>
      <pc:sldChg chg="modSp mod">
        <pc:chgData name="Jung, Terry" userId="7a59036e-45bc-480f-bba4-6a0f67ef38f5" providerId="ADAL" clId="{CAC57193-E3E4-4E4B-B3D1-C93D03429EB1}" dt="2024-12-04T18:59:30.445" v="469" actId="20577"/>
        <pc:sldMkLst>
          <pc:docMk/>
          <pc:sldMk cId="1145254812" sldId="258"/>
        </pc:sldMkLst>
        <pc:spChg chg="mod">
          <ac:chgData name="Jung, Terry" userId="7a59036e-45bc-480f-bba4-6a0f67ef38f5" providerId="ADAL" clId="{CAC57193-E3E4-4E4B-B3D1-C93D03429EB1}" dt="2024-12-04T18:59:30.445" v="469" actId="20577"/>
          <ac:spMkLst>
            <pc:docMk/>
            <pc:sldMk cId="1145254812" sldId="258"/>
            <ac:spMk id="3" creationId="{B009095A-9896-3ED8-4F43-280F12E230D7}"/>
          </ac:spMkLst>
        </pc:spChg>
      </pc:sldChg>
      <pc:sldChg chg="modSp mod">
        <pc:chgData name="Jung, Terry" userId="7a59036e-45bc-480f-bba4-6a0f67ef38f5" providerId="ADAL" clId="{CAC57193-E3E4-4E4B-B3D1-C93D03429EB1}" dt="2024-12-04T19:36:25.276" v="850" actId="27107"/>
        <pc:sldMkLst>
          <pc:docMk/>
          <pc:sldMk cId="1468240051" sldId="285"/>
        </pc:sldMkLst>
        <pc:spChg chg="mod">
          <ac:chgData name="Jung, Terry" userId="7a59036e-45bc-480f-bba4-6a0f67ef38f5" providerId="ADAL" clId="{CAC57193-E3E4-4E4B-B3D1-C93D03429EB1}" dt="2024-12-04T19:02:04.041" v="722" actId="20577"/>
          <ac:spMkLst>
            <pc:docMk/>
            <pc:sldMk cId="1468240051" sldId="285"/>
            <ac:spMk id="2" creationId="{DC48A63A-EB52-9389-EB52-136BCA6D516C}"/>
          </ac:spMkLst>
        </pc:spChg>
        <pc:spChg chg="mod">
          <ac:chgData name="Jung, Terry" userId="7a59036e-45bc-480f-bba4-6a0f67ef38f5" providerId="ADAL" clId="{CAC57193-E3E4-4E4B-B3D1-C93D03429EB1}" dt="2024-12-04T19:36:25.276" v="850" actId="27107"/>
          <ac:spMkLst>
            <pc:docMk/>
            <pc:sldMk cId="1468240051" sldId="285"/>
            <ac:spMk id="3" creationId="{E6ED8FEA-78E7-BDEE-B392-BE8E4E0D2170}"/>
          </ac:spMkLst>
        </pc:spChg>
        <pc:spChg chg="mod">
          <ac:chgData name="Jung, Terry" userId="7a59036e-45bc-480f-bba4-6a0f67ef38f5" providerId="ADAL" clId="{CAC57193-E3E4-4E4B-B3D1-C93D03429EB1}" dt="2024-12-04T19:04:50.351" v="835" actId="27636"/>
          <ac:spMkLst>
            <pc:docMk/>
            <pc:sldMk cId="1468240051" sldId="285"/>
            <ac:spMk id="4" creationId="{D9CE4EDD-5EE6-65CE-809F-B8896DA084D5}"/>
          </ac:spMkLst>
        </pc:spChg>
      </pc:sldChg>
      <pc:sldChg chg="modSp mod">
        <pc:chgData name="Jung, Terry" userId="7a59036e-45bc-480f-bba4-6a0f67ef38f5" providerId="ADAL" clId="{CAC57193-E3E4-4E4B-B3D1-C93D03429EB1}" dt="2024-12-04T18:58:44.010" v="413" actId="20577"/>
        <pc:sldMkLst>
          <pc:docMk/>
          <pc:sldMk cId="41453187" sldId="301"/>
        </pc:sldMkLst>
        <pc:spChg chg="mod">
          <ac:chgData name="Jung, Terry" userId="7a59036e-45bc-480f-bba4-6a0f67ef38f5" providerId="ADAL" clId="{CAC57193-E3E4-4E4B-B3D1-C93D03429EB1}" dt="2024-12-04T18:58:44.010" v="413" actId="20577"/>
          <ac:spMkLst>
            <pc:docMk/>
            <pc:sldMk cId="41453187" sldId="301"/>
            <ac:spMk id="2" creationId="{BDCD137F-277D-1712-A962-7FBE964B7574}"/>
          </ac:spMkLst>
        </pc:spChg>
        <pc:spChg chg="mod">
          <ac:chgData name="Jung, Terry" userId="7a59036e-45bc-480f-bba4-6a0f67ef38f5" providerId="ADAL" clId="{CAC57193-E3E4-4E4B-B3D1-C93D03429EB1}" dt="2024-12-04T18:58:21.167" v="372" actId="20577"/>
          <ac:spMkLst>
            <pc:docMk/>
            <pc:sldMk cId="41453187" sldId="301"/>
            <ac:spMk id="3" creationId="{C5BFE709-83D4-A180-BE47-C7B0559BF5C6}"/>
          </ac:spMkLst>
        </pc:spChg>
        <pc:spChg chg="mod">
          <ac:chgData name="Jung, Terry" userId="7a59036e-45bc-480f-bba4-6a0f67ef38f5" providerId="ADAL" clId="{CAC57193-E3E4-4E4B-B3D1-C93D03429EB1}" dt="2024-12-04T18:57:42.850" v="272" actId="27636"/>
          <ac:spMkLst>
            <pc:docMk/>
            <pc:sldMk cId="41453187" sldId="301"/>
            <ac:spMk id="6" creationId="{DF5B525A-7237-0AEE-14B6-138E0404AB29}"/>
          </ac:spMkLst>
        </pc:spChg>
      </pc:sldChg>
    </pc:docChg>
  </pc:docChgLst>
</pc:chgInfo>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284A420-F50C-4C2C-B88E-E6F4EF504B6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893A6D2E-5228-4998-9E24-EFCCA024675E}"/>
              </a:ext>
            </a:extLst>
          </p:cNvPr>
          <p:cNvSpPr/>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9D878C-9930-44AF-AE18-FCA0DAE10D39}"/>
              </a:ext>
            </a:extLst>
          </p:cNvPr>
          <p:cNvSpPr>
            <a:spLocks noGrp="1"/>
          </p:cNvSpPr>
          <p:nvPr>
            <p:ph type="ctrTitle"/>
          </p:nvPr>
        </p:nvSpPr>
        <p:spPr>
          <a:xfrm>
            <a:off x="761802" y="852055"/>
            <a:ext cx="10380572" cy="2581463"/>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82D608-1F8D-47BB-B595-43B7BEACA90A}"/>
              </a:ext>
            </a:extLst>
          </p:cNvPr>
          <p:cNvSpPr>
            <a:spLocks noGrp="1"/>
          </p:cNvSpPr>
          <p:nvPr>
            <p:ph type="subTitle" idx="1"/>
          </p:nvPr>
        </p:nvSpPr>
        <p:spPr>
          <a:xfrm>
            <a:off x="761802" y="3754582"/>
            <a:ext cx="10380572" cy="2244436"/>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2D3C1DA-DAC9-422B-9450-54A7E03B3DE0}"/>
              </a:ext>
            </a:extLst>
          </p:cNvPr>
          <p:cNvSpPr>
            <a:spLocks noGrp="1"/>
          </p:cNvSpPr>
          <p:nvPr>
            <p:ph type="dt" sz="half" idx="10"/>
          </p:nvPr>
        </p:nvSpPr>
        <p:spPr/>
        <p:txBody>
          <a:bodyPr/>
          <a:lstStyle/>
          <a:p>
            <a:fld id="{3341EE12-F28E-4B03-A404-A8FCAE0F6316}" type="datetime1">
              <a:rPr lang="en-US" smtClean="0"/>
              <a:t>12/4/2024</a:t>
            </a:fld>
            <a:endParaRPr lang="en-US" dirty="0"/>
          </a:p>
        </p:txBody>
      </p:sp>
      <p:sp>
        <p:nvSpPr>
          <p:cNvPr id="5" name="Footer Placeholder 4">
            <a:extLst>
              <a:ext uri="{FF2B5EF4-FFF2-40B4-BE49-F238E27FC236}">
                <a16:creationId xmlns:a16="http://schemas.microsoft.com/office/drawing/2014/main" id="{6739A2B9-3E23-4C08-A5CE-698861210A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812E61E-26F7-4369-8F2F-6D3CDF644D94}"/>
              </a:ext>
            </a:extLst>
          </p:cNvPr>
          <p:cNvSpPr>
            <a:spLocks noGrp="1"/>
          </p:cNvSpPr>
          <p:nvPr>
            <p:ph type="sldNum" sz="quarter" idx="12"/>
          </p:nvPr>
        </p:nvSpPr>
        <p:spPr/>
        <p:txBody>
          <a:bodyPr/>
          <a:lstStyle/>
          <a:p>
            <a:fld id="{B4A918BC-4D43-4B42-B3C0-E7EBE25E6AF0}" type="slidenum">
              <a:rPr lang="en-US" smtClean="0"/>
              <a:t>‹#›</a:t>
            </a:fld>
            <a:endParaRPr lang="en-US" dirty="0"/>
          </a:p>
        </p:txBody>
      </p:sp>
      <p:cxnSp>
        <p:nvCxnSpPr>
          <p:cNvPr id="23" name="Straight Connector 22">
            <a:extLst>
              <a:ext uri="{FF2B5EF4-FFF2-40B4-BE49-F238E27FC236}">
                <a16:creationId xmlns:a16="http://schemas.microsoft.com/office/drawing/2014/main" id="{3ADB48DB-8E25-4F2F-8C02-5B793937255F}"/>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32BA7E3-7313-49C8-A245-A85BDEB13EB3}"/>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8201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F69F7-12D5-40F0-88F0-33D60AEB021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65BB511-E79D-41D8-AF91-14A5C803FC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05DFA-4DAF-4B30-8032-503081AEA4BF}"/>
              </a:ext>
            </a:extLst>
          </p:cNvPr>
          <p:cNvSpPr>
            <a:spLocks noGrp="1"/>
          </p:cNvSpPr>
          <p:nvPr>
            <p:ph type="dt" sz="half" idx="10"/>
          </p:nvPr>
        </p:nvSpPr>
        <p:spPr/>
        <p:txBody>
          <a:bodyPr/>
          <a:lstStyle/>
          <a:p>
            <a:fld id="{B68B8189-0D9C-48A6-9FA3-862227B094CE}" type="datetime1">
              <a:rPr lang="en-US" smtClean="0"/>
              <a:t>12/4/2024</a:t>
            </a:fld>
            <a:endParaRPr lang="en-US" dirty="0"/>
          </a:p>
        </p:txBody>
      </p:sp>
      <p:sp>
        <p:nvSpPr>
          <p:cNvPr id="5" name="Footer Placeholder 4">
            <a:extLst>
              <a:ext uri="{FF2B5EF4-FFF2-40B4-BE49-F238E27FC236}">
                <a16:creationId xmlns:a16="http://schemas.microsoft.com/office/drawing/2014/main" id="{E034FBF5-16C0-46A0-916A-4910C1B6151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B626EA6-7E48-454C-887A-0EF3356F91D5}"/>
              </a:ext>
            </a:extLst>
          </p:cNvPr>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1428502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312BAB-A07B-4FEA-8EB5-A7BD8B24C6DA}"/>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8" name="Rectangle 7">
            <a:extLst>
              <a:ext uri="{FF2B5EF4-FFF2-40B4-BE49-F238E27FC236}">
                <a16:creationId xmlns:a16="http://schemas.microsoft.com/office/drawing/2014/main" id="{F245A432-7E52-48B5-A8BB-13EED592E35A}"/>
              </a:ext>
            </a:extLst>
          </p:cNvPr>
          <p:cNvSpPr/>
          <p:nvPr/>
        </p:nvSpPr>
        <p:spPr>
          <a:xfrm>
            <a:off x="7813964" y="0"/>
            <a:ext cx="4378036" cy="6858000"/>
          </a:xfrm>
          <a:prstGeom prst="rect">
            <a:avLst/>
          </a:prstGeom>
          <a:ln>
            <a:noFill/>
          </a:ln>
          <a:effectLst>
            <a:outerShdw blurRad="254000" dist="152400" dir="10680000" sx="95000" sy="95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656288B6-16BD-4DEE-9187-C78963ED1D8A}"/>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Vertical Title 1">
            <a:extLst>
              <a:ext uri="{FF2B5EF4-FFF2-40B4-BE49-F238E27FC236}">
                <a16:creationId xmlns:a16="http://schemas.microsoft.com/office/drawing/2014/main" id="{F9259F7B-ED77-4251-A424-93712C6F57A0}"/>
              </a:ext>
            </a:extLst>
          </p:cNvPr>
          <p:cNvSpPr>
            <a:spLocks noGrp="1"/>
          </p:cNvSpPr>
          <p:nvPr>
            <p:ph type="title" orient="vert"/>
          </p:nvPr>
        </p:nvSpPr>
        <p:spPr>
          <a:xfrm>
            <a:off x="8139544" y="872836"/>
            <a:ext cx="2521527" cy="5119256"/>
          </a:xfrm>
        </p:spPr>
        <p:txBody>
          <a:bodyPr vert="eaVert" ancho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0295692-9BD0-4EB9-B344-9A6945DB0B81}"/>
              </a:ext>
            </a:extLst>
          </p:cNvPr>
          <p:cNvSpPr>
            <a:spLocks noGrp="1"/>
          </p:cNvSpPr>
          <p:nvPr>
            <p:ph type="body" orient="vert" idx="1"/>
          </p:nvPr>
        </p:nvSpPr>
        <p:spPr>
          <a:xfrm>
            <a:off x="756746" y="872836"/>
            <a:ext cx="6634169" cy="51192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B128527-7CED-4CF3-A260-649685D2E6D3}"/>
              </a:ext>
            </a:extLst>
          </p:cNvPr>
          <p:cNvSpPr>
            <a:spLocks noGrp="1"/>
          </p:cNvSpPr>
          <p:nvPr>
            <p:ph type="dt" sz="half" idx="10"/>
          </p:nvPr>
        </p:nvSpPr>
        <p:spPr>
          <a:xfrm>
            <a:off x="329184" y="6236208"/>
            <a:ext cx="3037459" cy="365125"/>
          </a:xfrm>
        </p:spPr>
        <p:txBody>
          <a:bodyPr/>
          <a:lstStyle/>
          <a:p>
            <a:fld id="{26ADDCAE-6443-42C3-9C19-F95985500186}" type="datetime1">
              <a:rPr lang="en-US" smtClean="0"/>
              <a:t>12/4/2024</a:t>
            </a:fld>
            <a:endParaRPr lang="en-US" dirty="0"/>
          </a:p>
        </p:txBody>
      </p:sp>
      <p:sp>
        <p:nvSpPr>
          <p:cNvPr id="5" name="Footer Placeholder 4">
            <a:extLst>
              <a:ext uri="{FF2B5EF4-FFF2-40B4-BE49-F238E27FC236}">
                <a16:creationId xmlns:a16="http://schemas.microsoft.com/office/drawing/2014/main" id="{20517F65-E517-4B50-B559-FD7D59F3E8B5}"/>
              </a:ext>
            </a:extLst>
          </p:cNvPr>
          <p:cNvSpPr>
            <a:spLocks noGrp="1"/>
          </p:cNvSpPr>
          <p:nvPr>
            <p:ph type="ftr" sz="quarter" idx="11"/>
          </p:nvPr>
        </p:nvSpPr>
        <p:spPr>
          <a:xfrm>
            <a:off x="329184" y="237744"/>
            <a:ext cx="3581400" cy="365125"/>
          </a:xfrm>
        </p:spPr>
        <p:txBody>
          <a:bodyPr/>
          <a:lstStyle/>
          <a:p>
            <a:endParaRPr lang="en-US" dirty="0"/>
          </a:p>
        </p:txBody>
      </p:sp>
      <p:sp>
        <p:nvSpPr>
          <p:cNvPr id="6" name="Slide Number Placeholder 5">
            <a:extLst>
              <a:ext uri="{FF2B5EF4-FFF2-40B4-BE49-F238E27FC236}">
                <a16:creationId xmlns:a16="http://schemas.microsoft.com/office/drawing/2014/main" id="{CAED40B7-46EE-49D9-BE89-7E101F80A49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6" name="Straight Connector 15">
            <a:extLst>
              <a:ext uri="{FF2B5EF4-FFF2-40B4-BE49-F238E27FC236}">
                <a16:creationId xmlns:a16="http://schemas.microsoft.com/office/drawing/2014/main" id="{E05031BF-2EA5-4128-B6AF-2D0F5A101095}"/>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9136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62CCA-8D32-44C3-809A-54D0245B8ABF}"/>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0689041-349C-49F8-B155-6F5862873736}"/>
              </a:ext>
            </a:extLst>
          </p:cNvPr>
          <p:cNvSpPr>
            <a:spLocks noGrp="1"/>
          </p:cNvSpPr>
          <p:nvPr>
            <p:ph idx="1"/>
          </p:nvPr>
        </p:nvSpPr>
        <p:spPr>
          <a:xfrm>
            <a:off x="761799" y="2750126"/>
            <a:ext cx="10381205" cy="32617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5E088-72B1-425B-B53B-81B134826169}"/>
              </a:ext>
            </a:extLst>
          </p:cNvPr>
          <p:cNvSpPr>
            <a:spLocks noGrp="1"/>
          </p:cNvSpPr>
          <p:nvPr>
            <p:ph type="dt" sz="half" idx="10"/>
          </p:nvPr>
        </p:nvSpPr>
        <p:spPr/>
        <p:txBody>
          <a:bodyPr/>
          <a:lstStyle/>
          <a:p>
            <a:fld id="{1962799E-EB8E-4038-8063-81BB57C732D4}" type="datetime1">
              <a:rPr lang="en-US" smtClean="0"/>
              <a:t>12/4/2024</a:t>
            </a:fld>
            <a:endParaRPr lang="en-US" dirty="0"/>
          </a:p>
        </p:txBody>
      </p:sp>
      <p:sp>
        <p:nvSpPr>
          <p:cNvPr id="5" name="Footer Placeholder 4">
            <a:extLst>
              <a:ext uri="{FF2B5EF4-FFF2-40B4-BE49-F238E27FC236}">
                <a16:creationId xmlns:a16="http://schemas.microsoft.com/office/drawing/2014/main" id="{89180451-8BF9-48B2-8E6A-9E15C833572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A68196E-3A76-4417-BFD8-4400D16E07EA}"/>
              </a:ext>
            </a:extLst>
          </p:cNvPr>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1739376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CFB183B-99B9-4420-AB2D-070568510522}"/>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76DF62B9-1876-4EEB-929D-B46F98265E34}"/>
              </a:ext>
            </a:extLst>
          </p:cNvPr>
          <p:cNvSpPr/>
          <p:nvPr/>
        </p:nvSpPr>
        <p:spPr>
          <a:xfrm>
            <a:off x="0" y="-2"/>
            <a:ext cx="12192000" cy="3862064"/>
          </a:xfrm>
          <a:prstGeom prst="rect">
            <a:avLst/>
          </a:prstGeom>
          <a:ln>
            <a:noFill/>
          </a:ln>
          <a:effectLst>
            <a:outerShdw blurRad="203200" dist="127000" dir="5460000" sx="96000" sy="96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B5F0E4DD-839A-4BD2-B5FA-FF319E87D037}"/>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692C2FB-E558-4132-AAF5-EFCED0144BA2}"/>
              </a:ext>
            </a:extLst>
          </p:cNvPr>
          <p:cNvSpPr>
            <a:spLocks noGrp="1"/>
          </p:cNvSpPr>
          <p:nvPr>
            <p:ph type="title"/>
          </p:nvPr>
        </p:nvSpPr>
        <p:spPr>
          <a:xfrm>
            <a:off x="761801" y="852056"/>
            <a:ext cx="10380572" cy="257694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AA20424-DA4E-467F-AC0A-D44192A54F64}"/>
              </a:ext>
            </a:extLst>
          </p:cNvPr>
          <p:cNvSpPr>
            <a:spLocks noGrp="1"/>
          </p:cNvSpPr>
          <p:nvPr>
            <p:ph type="body" idx="1"/>
          </p:nvPr>
        </p:nvSpPr>
        <p:spPr>
          <a:xfrm>
            <a:off x="761797" y="4202832"/>
            <a:ext cx="10395116" cy="1789260"/>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B39F9C-ADA9-4225-9D74-193A8894ED7A}"/>
              </a:ext>
            </a:extLst>
          </p:cNvPr>
          <p:cNvSpPr>
            <a:spLocks noGrp="1"/>
          </p:cNvSpPr>
          <p:nvPr>
            <p:ph type="dt" sz="half" idx="10"/>
          </p:nvPr>
        </p:nvSpPr>
        <p:spPr>
          <a:xfrm>
            <a:off x="332481" y="6236208"/>
            <a:ext cx="3037459" cy="365125"/>
          </a:xfrm>
        </p:spPr>
        <p:txBody>
          <a:bodyPr/>
          <a:lstStyle/>
          <a:p>
            <a:fld id="{217A73C3-B243-44D3-809D-EF8FDFBD85D4}" type="datetime1">
              <a:rPr lang="en-US" smtClean="0"/>
              <a:t>12/4/2024</a:t>
            </a:fld>
            <a:endParaRPr lang="en-US" dirty="0"/>
          </a:p>
        </p:txBody>
      </p:sp>
      <p:sp>
        <p:nvSpPr>
          <p:cNvPr id="5" name="Footer Placeholder 4">
            <a:extLst>
              <a:ext uri="{FF2B5EF4-FFF2-40B4-BE49-F238E27FC236}">
                <a16:creationId xmlns:a16="http://schemas.microsoft.com/office/drawing/2014/main" id="{84057DEC-B96B-4D69-8B62-5156FDA6D9BB}"/>
              </a:ext>
            </a:extLst>
          </p:cNvPr>
          <p:cNvSpPr>
            <a:spLocks noGrp="1"/>
          </p:cNvSpPr>
          <p:nvPr>
            <p:ph type="ftr" sz="quarter" idx="11"/>
          </p:nvPr>
        </p:nvSpPr>
        <p:spPr>
          <a:xfrm>
            <a:off x="332481" y="237744"/>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A0BF4AC1-9934-43DC-B9AC-322612A74656}"/>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dirty="0"/>
          </a:p>
        </p:txBody>
      </p:sp>
      <p:cxnSp>
        <p:nvCxnSpPr>
          <p:cNvPr id="11" name="Straight Connector 10">
            <a:extLst>
              <a:ext uri="{FF2B5EF4-FFF2-40B4-BE49-F238E27FC236}">
                <a16:creationId xmlns:a16="http://schemas.microsoft.com/office/drawing/2014/main" id="{4CBDA60A-39CD-41D4-8AE5-0FB7FD78559C}"/>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98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CAF84-4A19-4D9A-9B82-46BCBED4F7BD}"/>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5A373DD-26AC-4E69-A17C-538D9C7C6854}"/>
              </a:ext>
            </a:extLst>
          </p:cNvPr>
          <p:cNvSpPr>
            <a:spLocks noGrp="1"/>
          </p:cNvSpPr>
          <p:nvPr>
            <p:ph sz="half" idx="1"/>
          </p:nvPr>
        </p:nvSpPr>
        <p:spPr>
          <a:xfrm>
            <a:off x="761800"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AD30C23-A75F-45DF-BCCF-760C533AC7FA}"/>
              </a:ext>
            </a:extLst>
          </p:cNvPr>
          <p:cNvSpPr>
            <a:spLocks noGrp="1"/>
          </p:cNvSpPr>
          <p:nvPr>
            <p:ph sz="half" idx="2"/>
          </p:nvPr>
        </p:nvSpPr>
        <p:spPr>
          <a:xfrm>
            <a:off x="6097092"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82C3974-73EC-4F1B-9E92-0E279ABEE5CD}"/>
              </a:ext>
            </a:extLst>
          </p:cNvPr>
          <p:cNvSpPr>
            <a:spLocks noGrp="1"/>
          </p:cNvSpPr>
          <p:nvPr>
            <p:ph type="dt" sz="half" idx="10"/>
          </p:nvPr>
        </p:nvSpPr>
        <p:spPr>
          <a:xfrm>
            <a:off x="332481" y="6236208"/>
            <a:ext cx="3037459" cy="365125"/>
          </a:xfrm>
        </p:spPr>
        <p:txBody>
          <a:bodyPr/>
          <a:lstStyle/>
          <a:p>
            <a:fld id="{C9B6D3E3-28E2-4380-A113-67698215C5F8}" type="datetime1">
              <a:rPr lang="en-US" smtClean="0"/>
              <a:t>12/4/2024</a:t>
            </a:fld>
            <a:endParaRPr lang="en-US" dirty="0"/>
          </a:p>
        </p:txBody>
      </p:sp>
      <p:sp>
        <p:nvSpPr>
          <p:cNvPr id="6" name="Footer Placeholder 5">
            <a:extLst>
              <a:ext uri="{FF2B5EF4-FFF2-40B4-BE49-F238E27FC236}">
                <a16:creationId xmlns:a16="http://schemas.microsoft.com/office/drawing/2014/main" id="{CC70B3F2-3F28-42A3-9701-A6F01F1B185A}"/>
              </a:ext>
            </a:extLst>
          </p:cNvPr>
          <p:cNvSpPr>
            <a:spLocks noGrp="1"/>
          </p:cNvSpPr>
          <p:nvPr>
            <p:ph type="ftr" sz="quarter" idx="11"/>
          </p:nvPr>
        </p:nvSpPr>
        <p:spPr>
          <a:xfrm>
            <a:off x="332481" y="237744"/>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E5E7A2FC-50E7-4972-9F28-E3AC4EF93D44}"/>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2827571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65F85-77E6-4F6D-9FFA-5D76201B13E5}"/>
              </a:ext>
            </a:extLst>
          </p:cNvPr>
          <p:cNvSpPr>
            <a:spLocks noGrp="1"/>
          </p:cNvSpPr>
          <p:nvPr>
            <p:ph type="title"/>
          </p:nvPr>
        </p:nvSpPr>
        <p:spPr>
          <a:xfrm>
            <a:off x="761802" y="872836"/>
            <a:ext cx="10380572" cy="1427019"/>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C6C0DAE-58D1-45D9-9FC4-B0864E332C08}"/>
              </a:ext>
            </a:extLst>
          </p:cNvPr>
          <p:cNvSpPr>
            <a:spLocks noGrp="1"/>
          </p:cNvSpPr>
          <p:nvPr>
            <p:ph type="body" idx="1"/>
          </p:nvPr>
        </p:nvSpPr>
        <p:spPr>
          <a:xfrm>
            <a:off x="761801" y="2713326"/>
            <a:ext cx="5023424"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1E63D7-9812-4EA1-A0A2-14D974311FAD}"/>
              </a:ext>
            </a:extLst>
          </p:cNvPr>
          <p:cNvSpPr>
            <a:spLocks noGrp="1"/>
          </p:cNvSpPr>
          <p:nvPr>
            <p:ph sz="half" idx="2"/>
          </p:nvPr>
        </p:nvSpPr>
        <p:spPr>
          <a:xfrm>
            <a:off x="761801" y="3706091"/>
            <a:ext cx="5023424"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4C5055B-04A0-47D3-90ED-135025F857F9}"/>
              </a:ext>
            </a:extLst>
          </p:cNvPr>
          <p:cNvSpPr>
            <a:spLocks noGrp="1"/>
          </p:cNvSpPr>
          <p:nvPr>
            <p:ph type="body" sz="quarter" idx="3"/>
          </p:nvPr>
        </p:nvSpPr>
        <p:spPr>
          <a:xfrm>
            <a:off x="6094211" y="2713326"/>
            <a:ext cx="5048163"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936E6E-8F64-49E6-B57C-86CF92D1689E}"/>
              </a:ext>
            </a:extLst>
          </p:cNvPr>
          <p:cNvSpPr>
            <a:spLocks noGrp="1"/>
          </p:cNvSpPr>
          <p:nvPr>
            <p:ph sz="quarter" idx="4"/>
          </p:nvPr>
        </p:nvSpPr>
        <p:spPr>
          <a:xfrm>
            <a:off x="6094211" y="3706091"/>
            <a:ext cx="5048163"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FFBEAD-2827-40DA-8338-2D691325F1B3}"/>
              </a:ext>
            </a:extLst>
          </p:cNvPr>
          <p:cNvSpPr>
            <a:spLocks noGrp="1"/>
          </p:cNvSpPr>
          <p:nvPr>
            <p:ph type="dt" sz="half" idx="10"/>
          </p:nvPr>
        </p:nvSpPr>
        <p:spPr>
          <a:xfrm>
            <a:off x="332481" y="6236208"/>
            <a:ext cx="3037459" cy="365125"/>
          </a:xfrm>
        </p:spPr>
        <p:txBody>
          <a:bodyPr/>
          <a:lstStyle/>
          <a:p>
            <a:fld id="{A9EFCB61-04AD-47C9-BF79-2BD8B9CEC07A}" type="datetime1">
              <a:rPr lang="en-US" smtClean="0"/>
              <a:t>12/4/2024</a:t>
            </a:fld>
            <a:endParaRPr lang="en-US" dirty="0"/>
          </a:p>
        </p:txBody>
      </p:sp>
      <p:sp>
        <p:nvSpPr>
          <p:cNvPr id="8" name="Footer Placeholder 7">
            <a:extLst>
              <a:ext uri="{FF2B5EF4-FFF2-40B4-BE49-F238E27FC236}">
                <a16:creationId xmlns:a16="http://schemas.microsoft.com/office/drawing/2014/main" id="{DF34B88D-9C6E-4A88-985C-3ED5057A1F65}"/>
              </a:ext>
            </a:extLst>
          </p:cNvPr>
          <p:cNvSpPr>
            <a:spLocks noGrp="1"/>
          </p:cNvSpPr>
          <p:nvPr>
            <p:ph type="ftr" sz="quarter" idx="11"/>
          </p:nvPr>
        </p:nvSpPr>
        <p:spPr>
          <a:xfrm>
            <a:off x="332481" y="237744"/>
            <a:ext cx="4114800" cy="365125"/>
          </a:xfrm>
        </p:spPr>
        <p:txBody>
          <a:bodyPr/>
          <a:lstStyle/>
          <a:p>
            <a:endParaRPr lang="en-US" dirty="0"/>
          </a:p>
        </p:txBody>
      </p:sp>
      <p:sp>
        <p:nvSpPr>
          <p:cNvPr id="9" name="Slide Number Placeholder 8">
            <a:extLst>
              <a:ext uri="{FF2B5EF4-FFF2-40B4-BE49-F238E27FC236}">
                <a16:creationId xmlns:a16="http://schemas.microsoft.com/office/drawing/2014/main" id="{880B6A32-2D15-425F-B6A9-146AFB5C1ACB}"/>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2578486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81B7C-9BD5-4CF8-BAEB-A6CB78DA2F89}"/>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D85F1D3-3353-4FC6-8854-51B0BFFD6D5A}"/>
              </a:ext>
            </a:extLst>
          </p:cNvPr>
          <p:cNvSpPr>
            <a:spLocks noGrp="1"/>
          </p:cNvSpPr>
          <p:nvPr>
            <p:ph type="dt" sz="half" idx="10"/>
          </p:nvPr>
        </p:nvSpPr>
        <p:spPr/>
        <p:txBody>
          <a:bodyPr/>
          <a:lstStyle/>
          <a:p>
            <a:fld id="{A4535E0C-D585-492F-8146-7493F4086301}" type="datetime1">
              <a:rPr lang="en-US" smtClean="0"/>
              <a:t>12/4/2024</a:t>
            </a:fld>
            <a:endParaRPr lang="en-US" dirty="0"/>
          </a:p>
        </p:txBody>
      </p:sp>
      <p:sp>
        <p:nvSpPr>
          <p:cNvPr id="4" name="Footer Placeholder 3">
            <a:extLst>
              <a:ext uri="{FF2B5EF4-FFF2-40B4-BE49-F238E27FC236}">
                <a16:creationId xmlns:a16="http://schemas.microsoft.com/office/drawing/2014/main" id="{F7226CE6-6BEB-46DB-BD4B-9B8AE89A1A8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181BCCC-8B3F-40B3-91D5-52E53B2AAE11}"/>
              </a:ext>
            </a:extLst>
          </p:cNvPr>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660273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2C0FBB6-4CCA-4358-9DD5-CDF2173E63C8}"/>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id="{8902559A-671A-4FDE-82C3-1CF8CFCF18EC}"/>
              </a:ext>
            </a:extLst>
          </p:cNvPr>
          <p:cNvSpPr>
            <a:spLocks noGrp="1"/>
          </p:cNvSpPr>
          <p:nvPr>
            <p:ph type="dt" sz="half" idx="10"/>
          </p:nvPr>
        </p:nvSpPr>
        <p:spPr/>
        <p:txBody>
          <a:bodyPr/>
          <a:lstStyle/>
          <a:p>
            <a:fld id="{8CE48390-48B5-49AB-B019-A7C8FB8C31F6}" type="datetime1">
              <a:rPr lang="en-US" smtClean="0"/>
              <a:t>12/4/2024</a:t>
            </a:fld>
            <a:endParaRPr lang="en-US" dirty="0"/>
          </a:p>
        </p:txBody>
      </p:sp>
      <p:sp>
        <p:nvSpPr>
          <p:cNvPr id="3" name="Footer Placeholder 2">
            <a:extLst>
              <a:ext uri="{FF2B5EF4-FFF2-40B4-BE49-F238E27FC236}">
                <a16:creationId xmlns:a16="http://schemas.microsoft.com/office/drawing/2014/main" id="{78A14275-250D-437E-BAF1-5BB3CDE64AC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FD93BDE-2A52-4AA7-B222-0F25570EBF77}"/>
              </a:ext>
            </a:extLst>
          </p:cNvPr>
          <p:cNvSpPr>
            <a:spLocks noGrp="1"/>
          </p:cNvSpPr>
          <p:nvPr>
            <p:ph type="sldNum" sz="quarter" idx="12"/>
          </p:nvPr>
        </p:nvSpPr>
        <p:spPr/>
        <p:txBody>
          <a:bodyPr/>
          <a:lstStyle/>
          <a:p>
            <a:fld id="{B4A918BC-4D43-4B42-B3C0-E7EBE25E6AF0}" type="slidenum">
              <a:rPr lang="en-US" smtClean="0"/>
              <a:t>‹#›</a:t>
            </a:fld>
            <a:endParaRPr lang="en-US" dirty="0"/>
          </a:p>
        </p:txBody>
      </p:sp>
      <p:cxnSp>
        <p:nvCxnSpPr>
          <p:cNvPr id="5" name="Straight Connector 4">
            <a:extLst>
              <a:ext uri="{FF2B5EF4-FFF2-40B4-BE49-F238E27FC236}">
                <a16:creationId xmlns:a16="http://schemas.microsoft.com/office/drawing/2014/main" id="{9E6B771E-DDF7-430C-9462-BA1D3742C84E}"/>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991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F9A0B00-F6ED-4C3A-97DC-C2AF9D62EE8B}"/>
              </a:ext>
            </a:extLst>
          </p:cNvPr>
          <p:cNvSpPr/>
          <p:nvPr/>
        </p:nvSpPr>
        <p:spPr>
          <a:xfrm>
            <a:off x="79067" y="0"/>
            <a:ext cx="4998624" cy="6858000"/>
          </a:xfrm>
          <a:prstGeom prst="rect">
            <a:avLst/>
          </a:prstGeom>
          <a:ln>
            <a:noFill/>
          </a:ln>
          <a:effectLst>
            <a:outerShdw blurRad="228600" dist="1143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3" name="Rectangle 122">
            <a:extLst>
              <a:ext uri="{FF2B5EF4-FFF2-40B4-BE49-F238E27FC236}">
                <a16:creationId xmlns:a16="http://schemas.microsoft.com/office/drawing/2014/main" id="{3B025FD9-B9EF-4F5C-B67D-3485253B7A6A}"/>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8" name="Rectangle 7">
            <a:extLst>
              <a:ext uri="{FF2B5EF4-FFF2-40B4-BE49-F238E27FC236}">
                <a16:creationId xmlns:a16="http://schemas.microsoft.com/office/drawing/2014/main" id="{47F545CD-A200-4C66-BF9A-9B839D0CE648}"/>
              </a:ext>
            </a:extLst>
          </p:cNvPr>
          <p:cNvSpPr/>
          <p:nvPr/>
        </p:nvSpPr>
        <p:spPr>
          <a:xfrm>
            <a:off x="0" y="0"/>
            <a:ext cx="6096000" cy="6858000"/>
          </a:xfrm>
          <a:prstGeom prst="rect">
            <a:avLst/>
          </a:prstGeom>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6110916-EEE9-418C-B24A-EC09A6D22859}"/>
              </a:ext>
            </a:extLst>
          </p:cNvPr>
          <p:cNvSpPr>
            <a:spLocks noGrp="1"/>
          </p:cNvSpPr>
          <p:nvPr>
            <p:ph type="title"/>
          </p:nvPr>
        </p:nvSpPr>
        <p:spPr>
          <a:xfrm>
            <a:off x="770537" y="872836"/>
            <a:ext cx="4560525" cy="2281050"/>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9C3A0F4-FD98-409E-B41A-5F4352C6A8E5}"/>
              </a:ext>
            </a:extLst>
          </p:cNvPr>
          <p:cNvSpPr>
            <a:spLocks noGrp="1"/>
          </p:cNvSpPr>
          <p:nvPr>
            <p:ph idx="1"/>
          </p:nvPr>
        </p:nvSpPr>
        <p:spPr>
          <a:xfrm>
            <a:off x="6621781" y="872837"/>
            <a:ext cx="4520593" cy="5140036"/>
          </a:xfrm>
        </p:spPr>
        <p:txBody>
          <a:bodyPr>
            <a:normAutofit/>
          </a:bodyPr>
          <a:lstStyle>
            <a:lvl1pPr algn="l">
              <a:defRPr sz="2800"/>
            </a:lvl1pPr>
            <a:lvl2pPr algn="l">
              <a:defRPr sz="2400"/>
            </a:lvl2pPr>
            <a:lvl3pPr algn="l">
              <a:defRPr sz="2000"/>
            </a:lvl3pPr>
            <a:lvl4pPr algn="l">
              <a:defRPr sz="1800"/>
            </a:lvl4pPr>
            <a:lvl5pPr algn="l">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EFABF6F-6E7C-4B3F-B205-09361DA5898B}"/>
              </a:ext>
            </a:extLst>
          </p:cNvPr>
          <p:cNvSpPr>
            <a:spLocks noGrp="1"/>
          </p:cNvSpPr>
          <p:nvPr>
            <p:ph type="body" sz="half" idx="2"/>
          </p:nvPr>
        </p:nvSpPr>
        <p:spPr>
          <a:xfrm>
            <a:off x="770537" y="3442854"/>
            <a:ext cx="4560525" cy="2576945"/>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25198D-8500-4277-AA5D-3C3D8FDDCF4B}"/>
              </a:ext>
            </a:extLst>
          </p:cNvPr>
          <p:cNvSpPr>
            <a:spLocks noGrp="1"/>
          </p:cNvSpPr>
          <p:nvPr>
            <p:ph type="dt" sz="half" idx="10"/>
          </p:nvPr>
        </p:nvSpPr>
        <p:spPr>
          <a:xfrm>
            <a:off x="329184" y="6236208"/>
            <a:ext cx="3037459" cy="365125"/>
          </a:xfrm>
        </p:spPr>
        <p:txBody>
          <a:bodyPr/>
          <a:lstStyle/>
          <a:p>
            <a:fld id="{962E767E-8A14-4E70-91B9-2101CBC4D7BD}" type="datetime1">
              <a:rPr lang="en-US" smtClean="0"/>
              <a:t>12/4/2024</a:t>
            </a:fld>
            <a:endParaRPr lang="en-US" dirty="0"/>
          </a:p>
        </p:txBody>
      </p:sp>
      <p:sp>
        <p:nvSpPr>
          <p:cNvPr id="6" name="Footer Placeholder 5">
            <a:extLst>
              <a:ext uri="{FF2B5EF4-FFF2-40B4-BE49-F238E27FC236}">
                <a16:creationId xmlns:a16="http://schemas.microsoft.com/office/drawing/2014/main" id="{F98D219F-027A-4632-9FB0-BD098D5693DB}"/>
              </a:ext>
            </a:extLst>
          </p:cNvPr>
          <p:cNvSpPr>
            <a:spLocks noGrp="1"/>
          </p:cNvSpPr>
          <p:nvPr>
            <p:ph type="ftr" sz="quarter" idx="11"/>
          </p:nvPr>
        </p:nvSpPr>
        <p:spPr>
          <a:xfrm>
            <a:off x="329184" y="237744"/>
            <a:ext cx="3792532"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CA30C82B-C7DC-434D-8768-DE9D1176715B}"/>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29" name="Straight Connector 128">
            <a:extLst>
              <a:ext uri="{FF2B5EF4-FFF2-40B4-BE49-F238E27FC236}">
                <a16:creationId xmlns:a16="http://schemas.microsoft.com/office/drawing/2014/main" id="{A8CCC603-9605-46C8-9034-8DAE6AC40DD9}"/>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CBBF1D9-8F8F-45A3-BDB4-952D0FB20A4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38046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CBEB8797-B080-41A6-B14E-8DC7F0F27E4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3" name="Rectangle 12">
            <a:extLst>
              <a:ext uri="{FF2B5EF4-FFF2-40B4-BE49-F238E27FC236}">
                <a16:creationId xmlns:a16="http://schemas.microsoft.com/office/drawing/2014/main" id="{0C6C7272-A552-46B3-992F-F5ADD5AA2443}"/>
              </a:ext>
            </a:extLst>
          </p:cNvPr>
          <p:cNvSpPr/>
          <p:nvPr/>
        </p:nvSpPr>
        <p:spPr>
          <a:xfrm>
            <a:off x="-1" y="0"/>
            <a:ext cx="6087677" cy="6858000"/>
          </a:xfrm>
          <a:prstGeom prst="rect">
            <a:avLst/>
          </a:prstGeom>
          <a:solidFill>
            <a:schemeClr val="bg1"/>
          </a:solidFill>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itle 1">
            <a:extLst>
              <a:ext uri="{FF2B5EF4-FFF2-40B4-BE49-F238E27FC236}">
                <a16:creationId xmlns:a16="http://schemas.microsoft.com/office/drawing/2014/main" id="{C25F6AD1-1E6C-46AF-8431-6627180FFD2E}"/>
              </a:ext>
            </a:extLst>
          </p:cNvPr>
          <p:cNvSpPr>
            <a:spLocks noGrp="1"/>
          </p:cNvSpPr>
          <p:nvPr>
            <p:ph type="title"/>
          </p:nvPr>
        </p:nvSpPr>
        <p:spPr>
          <a:xfrm>
            <a:off x="768733" y="858981"/>
            <a:ext cx="4556749" cy="2281052"/>
          </a:xfrm>
        </p:spPr>
        <p:txBody>
          <a:bodyPr anchor="b"/>
          <a:lstStyle>
            <a:lvl1pPr>
              <a:defRPr lang="en-US" sz="3600" kern="1200" dirty="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88A91F9-760E-4CF4-8A03-FA1482C35EB7}"/>
              </a:ext>
            </a:extLst>
          </p:cNvPr>
          <p:cNvSpPr>
            <a:spLocks noGrp="1"/>
          </p:cNvSpPr>
          <p:nvPr>
            <p:ph type="pic" idx="1"/>
          </p:nvPr>
        </p:nvSpPr>
        <p:spPr>
          <a:xfrm>
            <a:off x="6559826" y="865909"/>
            <a:ext cx="4582548" cy="5126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D149A9D5-BA6E-4C4A-88A0-5BB86958B8E6}"/>
              </a:ext>
            </a:extLst>
          </p:cNvPr>
          <p:cNvSpPr>
            <a:spLocks noGrp="1"/>
          </p:cNvSpPr>
          <p:nvPr>
            <p:ph type="body" sz="half" idx="2"/>
          </p:nvPr>
        </p:nvSpPr>
        <p:spPr>
          <a:xfrm>
            <a:off x="768733" y="3429000"/>
            <a:ext cx="4556749" cy="2590800"/>
          </a:xfrm>
        </p:spPr>
        <p:txBody>
          <a:bodyPr/>
          <a:lstStyle>
            <a:lvl1pPr marL="0" indent="0">
              <a:buNone/>
              <a:defRPr lang="en-US" sz="2400" kern="1200" dirty="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56899E-70A1-4EFB-87EC-6C4F3BC0360B}"/>
              </a:ext>
            </a:extLst>
          </p:cNvPr>
          <p:cNvSpPr>
            <a:spLocks noGrp="1"/>
          </p:cNvSpPr>
          <p:nvPr>
            <p:ph type="dt" sz="half" idx="10"/>
          </p:nvPr>
        </p:nvSpPr>
        <p:spPr>
          <a:xfrm>
            <a:off x="329184" y="6236208"/>
            <a:ext cx="3037459" cy="365125"/>
          </a:xfrm>
        </p:spPr>
        <p:txBody>
          <a:bodyPr/>
          <a:lstStyle/>
          <a:p>
            <a:fld id="{01AF0C4B-5A4A-45CA-ABEC-10F107160D33}" type="datetime1">
              <a:rPr lang="en-US" smtClean="0"/>
              <a:t>12/4/2024</a:t>
            </a:fld>
            <a:endParaRPr lang="en-US" dirty="0"/>
          </a:p>
        </p:txBody>
      </p:sp>
      <p:sp>
        <p:nvSpPr>
          <p:cNvPr id="6" name="Footer Placeholder 5">
            <a:extLst>
              <a:ext uri="{FF2B5EF4-FFF2-40B4-BE49-F238E27FC236}">
                <a16:creationId xmlns:a16="http://schemas.microsoft.com/office/drawing/2014/main" id="{5FC34B05-4931-4BC8-BD43-9E6B944B3069}"/>
              </a:ext>
            </a:extLst>
          </p:cNvPr>
          <p:cNvSpPr>
            <a:spLocks noGrp="1"/>
          </p:cNvSpPr>
          <p:nvPr>
            <p:ph type="ftr" sz="quarter" idx="11"/>
          </p:nvPr>
        </p:nvSpPr>
        <p:spPr>
          <a:xfrm>
            <a:off x="329184" y="237744"/>
            <a:ext cx="4114800"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AD4ABE5D-7EA4-4D33-B23E-52E640CBF21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74" name="Straight Connector 73">
            <a:extLst>
              <a:ext uri="{FF2B5EF4-FFF2-40B4-BE49-F238E27FC236}">
                <a16:creationId xmlns:a16="http://schemas.microsoft.com/office/drawing/2014/main" id="{DF0DB5EA-94EC-4DB5-B8E5-B454005C1552}"/>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699FF82-B951-46E6-AEA7-0993C867FB6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85380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38E7D36-B1C9-463C-983F-AEA5810A60D0}"/>
              </a:ext>
            </a:extLst>
          </p:cNvPr>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37B9A221-B33F-47C2-85FF-2C8F363D797B}"/>
              </a:ext>
            </a:extLst>
          </p:cNvPr>
          <p:cNvSpPr/>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8" name="Rectangle 7">
            <a:extLst>
              <a:ext uri="{FF2B5EF4-FFF2-40B4-BE49-F238E27FC236}">
                <a16:creationId xmlns:a16="http://schemas.microsoft.com/office/drawing/2014/main" id="{CD0E0EF1-7626-4514-9337-271DD661B1EB}"/>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65" name="Rectangle 64">
            <a:extLst>
              <a:ext uri="{FF2B5EF4-FFF2-40B4-BE49-F238E27FC236}">
                <a16:creationId xmlns:a16="http://schemas.microsoft.com/office/drawing/2014/main" id="{5F0B1492-9A00-4F80-8771-0BB2C2C4353C}"/>
              </a:ext>
            </a:extLst>
          </p:cNvPr>
          <p:cNvSpPr/>
          <p:nvPr/>
        </p:nvSpPr>
        <p:spPr>
          <a:xfrm>
            <a:off x="0" y="-2"/>
            <a:ext cx="12188952" cy="254441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0F462805-4F8E-44FE-905C-2C3F1A2B3D44}"/>
              </a:ext>
            </a:extLst>
          </p:cNvPr>
          <p:cNvSpPr>
            <a:spLocks noGrp="1"/>
          </p:cNvSpPr>
          <p:nvPr>
            <p:ph type="title"/>
          </p:nvPr>
        </p:nvSpPr>
        <p:spPr>
          <a:xfrm>
            <a:off x="761801" y="858982"/>
            <a:ext cx="10380573" cy="143227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345021C-0380-49AA-ADA1-A8B473FBF572}"/>
              </a:ext>
            </a:extLst>
          </p:cNvPr>
          <p:cNvSpPr>
            <a:spLocks noGrp="1"/>
          </p:cNvSpPr>
          <p:nvPr>
            <p:ph type="body" idx="1"/>
          </p:nvPr>
        </p:nvSpPr>
        <p:spPr>
          <a:xfrm>
            <a:off x="761799" y="2750126"/>
            <a:ext cx="10381205" cy="326178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B7A2409-F298-40BF-BFAC-65A3E71D29E8}"/>
              </a:ext>
            </a:extLst>
          </p:cNvPr>
          <p:cNvSpPr>
            <a:spLocks noGrp="1"/>
          </p:cNvSpPr>
          <p:nvPr>
            <p:ph type="dt" sz="half" idx="2"/>
          </p:nvPr>
        </p:nvSpPr>
        <p:spPr>
          <a:xfrm>
            <a:off x="332481" y="6240079"/>
            <a:ext cx="4114800" cy="365125"/>
          </a:xfrm>
          <a:prstGeom prst="rect">
            <a:avLst/>
          </a:prstGeom>
        </p:spPr>
        <p:txBody>
          <a:bodyPr vert="horz" lIns="91440" tIns="45720" rIns="91440" bIns="45720" rtlCol="0" anchor="ctr"/>
          <a:lstStyle>
            <a:lvl1pPr algn="l">
              <a:defRPr sz="900">
                <a:solidFill>
                  <a:schemeClr val="tx1"/>
                </a:solidFill>
              </a:defRPr>
            </a:lvl1pPr>
          </a:lstStyle>
          <a:p>
            <a:fld id="{6989806E-8E94-473C-AEE7-BE6F15F85533}" type="datetime1">
              <a:rPr lang="en-US" smtClean="0"/>
              <a:t>12/4/2024</a:t>
            </a:fld>
            <a:endParaRPr lang="en-US" dirty="0"/>
          </a:p>
        </p:txBody>
      </p:sp>
      <p:sp>
        <p:nvSpPr>
          <p:cNvPr id="5" name="Footer Placeholder 4">
            <a:extLst>
              <a:ext uri="{FF2B5EF4-FFF2-40B4-BE49-F238E27FC236}">
                <a16:creationId xmlns:a16="http://schemas.microsoft.com/office/drawing/2014/main" id="{CB4799D8-4DBF-4BB2-8D2B-65592ADC9004}"/>
              </a:ext>
            </a:extLst>
          </p:cNvPr>
          <p:cNvSpPr>
            <a:spLocks noGrp="1"/>
          </p:cNvSpPr>
          <p:nvPr>
            <p:ph type="ftr" sz="quarter" idx="3"/>
          </p:nvPr>
        </p:nvSpPr>
        <p:spPr>
          <a:xfrm>
            <a:off x="332481" y="236199"/>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F9F99666-11C3-48A1-966C-439EBF9D9A01}"/>
              </a:ext>
            </a:extLst>
          </p:cNvPr>
          <p:cNvSpPr>
            <a:spLocks noGrp="1"/>
          </p:cNvSpPr>
          <p:nvPr>
            <p:ph type="sldNum" sz="quarter" idx="4"/>
          </p:nvPr>
        </p:nvSpPr>
        <p:spPr>
          <a:xfrm>
            <a:off x="11289782" y="235881"/>
            <a:ext cx="756746" cy="365760"/>
          </a:xfrm>
          <a:prstGeom prst="rect">
            <a:avLst/>
          </a:prstGeom>
        </p:spPr>
        <p:txBody>
          <a:bodyPr vert="horz" lIns="91440" tIns="45720" rIns="91440" bIns="45720" rtlCol="0" anchor="ctr"/>
          <a:lstStyle>
            <a:lvl1pPr algn="ctr">
              <a:defRPr lang="en-US" sz="1400" b="1" kern="1200" smtClean="0">
                <a:solidFill>
                  <a:schemeClr val="tx1"/>
                </a:solidFill>
                <a:latin typeface="Bierstadt" panose="020B0504020202020204" pitchFamily="34" charset="0"/>
                <a:ea typeface="+mn-ea"/>
                <a:cs typeface="+mn-cs"/>
              </a:defRPr>
            </a:lvl1pPr>
          </a:lstStyle>
          <a:p>
            <a:fld id="{B4A918BC-4D43-4B42-B3C0-E7EBE25E6AF0}" type="slidenum">
              <a:rPr lang="en-US" smtClean="0"/>
              <a:pPr/>
              <a:t>‹#›</a:t>
            </a:fld>
            <a:endParaRPr lang="en-US" dirty="0"/>
          </a:p>
        </p:txBody>
      </p:sp>
      <p:cxnSp>
        <p:nvCxnSpPr>
          <p:cNvPr id="119" name="Straight Connector 118">
            <a:extLst>
              <a:ext uri="{FF2B5EF4-FFF2-40B4-BE49-F238E27FC236}">
                <a16:creationId xmlns:a16="http://schemas.microsoft.com/office/drawing/2014/main" id="{7FAC7B62-8ACC-41ED-80AB-8D1CDF38B9E4}"/>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45FF525-9A83-4625-99D9-B267BDE077E7}"/>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8493667"/>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200" kern="1200">
          <a:solidFill>
            <a:schemeClr val="tx1"/>
          </a:solidFill>
          <a:latin typeface="+mn-lt"/>
          <a:ea typeface="+mn-ea"/>
          <a:cs typeface="+mn-cs"/>
        </a:defRPr>
      </a:lvl1pPr>
      <a:lvl2pPr marL="228600" indent="0" algn="l"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6858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hyperlink" Target="https://www.investopedia.com/sec-rules-and-regulations-on-social-media-use-5270738" TargetMode="External"/><Relationship Id="rId7" Type="http://schemas.openxmlformats.org/officeDocument/2006/relationships/image" Target="../media/image6.jpeg"/><Relationship Id="rId2" Type="http://schemas.openxmlformats.org/officeDocument/2006/relationships/slideLayout" Target="../slideLayouts/slideLayout9.xml"/><Relationship Id="rId1" Type="http://schemas.openxmlformats.org/officeDocument/2006/relationships/video" Target="https://www.youtube.com/embed/HUhCyNp_wKU?feature=oembed" TargetMode="Externa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8" Type="http://schemas.openxmlformats.org/officeDocument/2006/relationships/hyperlink" Target="https://magazine.artland.com/how-social-media-is-shaping-art-the-impact-of-an-instagram-obsessed-culture/" TargetMode="External"/><Relationship Id="rId13" Type="http://schemas.openxmlformats.org/officeDocument/2006/relationships/hyperlink" Target="https://weareunlimited.org.uk/wp-content/uploads/2022/04/The-Impact-Of-Using-Social-Media-As-An-Artist-compressed.pdf" TargetMode="External"/><Relationship Id="rId18" Type="http://schemas.openxmlformats.org/officeDocument/2006/relationships/hyperlink" Target="https://jerwoodvisualarts.org/digital-art-and-technology-glossary/hypermedia/#:~:text=Digital%20artists%20often%20use%20hypermedia,traditional%20art%20forms%20and%20technology" TargetMode="External"/><Relationship Id="rId3" Type="http://schemas.openxmlformats.org/officeDocument/2006/relationships/hyperlink" Target="https://eclecticgallery.co.uk/news/244-art-and-social-media-the-impact-of-digital-art-in-the-digital-age-navigating-the-impact/" TargetMode="External"/><Relationship Id="rId21" Type="http://schemas.openxmlformats.org/officeDocument/2006/relationships/hyperlink" Target="https://www.istockphoto.com/photos/art" TargetMode="External"/><Relationship Id="rId7" Type="http://schemas.openxmlformats.org/officeDocument/2006/relationships/hyperlink" Target="https://pipelineartists.com/why-representation-matters-in-arts/" TargetMode="External"/><Relationship Id="rId12" Type="http://schemas.openxmlformats.org/officeDocument/2006/relationships/hyperlink" Target="https://www.thechicagoschool.edu/insight/from-the-magazine/a-virtual-life/" TargetMode="External"/><Relationship Id="rId17" Type="http://schemas.openxmlformats.org/officeDocument/2006/relationships/hyperlink" Target="https://www.app.brush.bio/resources/artists-and-media-coverage" TargetMode="External"/><Relationship Id="rId2" Type="http://schemas.openxmlformats.org/officeDocument/2006/relationships/hyperlink" Target="https://tiltwest.medium.com/art-in-the-age-of-social-media-1627aa44edc2" TargetMode="External"/><Relationship Id="rId16" Type="http://schemas.openxmlformats.org/officeDocument/2006/relationships/hyperlink" Target="https://studioq.com/blog/2024/1/15/why-abstract-work" TargetMode="External"/><Relationship Id="rId20" Type="http://schemas.openxmlformats.org/officeDocument/2006/relationships/hyperlink" Target="https://www.istockphoto.com/photos/social-media-marketing" TargetMode="External"/><Relationship Id="rId1" Type="http://schemas.openxmlformats.org/officeDocument/2006/relationships/slideLayout" Target="../slideLayouts/slideLayout2.xml"/><Relationship Id="rId6" Type="http://schemas.openxmlformats.org/officeDocument/2006/relationships/hyperlink" Target="https://evolveartist.com/blog/do-artists-need-to-be-on-social-media/" TargetMode="External"/><Relationship Id="rId11" Type="http://schemas.openxmlformats.org/officeDocument/2006/relationships/hyperlink" Target="https://media-arts.gatech.edu/" TargetMode="External"/><Relationship Id="rId24" Type="http://schemas.openxmlformats.org/officeDocument/2006/relationships/hyperlink" Target="https://openoregon.pressbooks.pub/understandingnewmediaarts/chapter/introduction-to-new-media-arts/" TargetMode="External"/><Relationship Id="rId5" Type="http://schemas.openxmlformats.org/officeDocument/2006/relationships/hyperlink" Target="https://www.pewresearch.org/global/2022/12/06/views-of-social-media-and-its-impacts-on-society-in-advanced-economies-2022/" TargetMode="External"/><Relationship Id="rId15" Type="http://schemas.openxmlformats.org/officeDocument/2006/relationships/hyperlink" Target="https://meteamedia.org/17344/opinions/social-media-has-changed-the-way-we-think/" TargetMode="External"/><Relationship Id="rId23" Type="http://schemas.openxmlformats.org/officeDocument/2006/relationships/hyperlink" Target="https://www.deviantart.com/dougsq/art/Video-Game-Characters-67984886" TargetMode="External"/><Relationship Id="rId10" Type="http://schemas.openxmlformats.org/officeDocument/2006/relationships/hyperlink" Target="https://artbusinessnews.com/2021/06/fine-arts-in-the-context-of-media-culture/" TargetMode="External"/><Relationship Id="rId19" Type="http://schemas.openxmlformats.org/officeDocument/2006/relationships/hyperlink" Target="https://www.istockphoto.com/photos/social-media-strategy" TargetMode="External"/><Relationship Id="rId4" Type="http://schemas.openxmlformats.org/officeDocument/2006/relationships/hyperlink" Target="https://www.artworkarchive.com/blog/a-deep-look-at-digital-art-and-social-media" TargetMode="External"/><Relationship Id="rId9" Type="http://schemas.openxmlformats.org/officeDocument/2006/relationships/hyperlink" Target="https://jennarainey.com/is-social-media-making-your-art-bad/#:~:text=In%20today's%20digitally%20driven%20world,exposure%2C%20and%20even%20build%20careers" TargetMode="External"/><Relationship Id="rId14" Type="http://schemas.openxmlformats.org/officeDocument/2006/relationships/hyperlink" Target="https://digartdigmedia.wordpress.com/2019/12/03/what-is-the-substantial-relationship-between-art-and-media/" TargetMode="External"/><Relationship Id="rId22" Type="http://schemas.openxmlformats.org/officeDocument/2006/relationships/hyperlink" Target="https://www.vecteezy.com/vector-art/3600932-set-of-square-social-media-icon-in-color-backgroun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https://www.youtube.com/embed/p-_LdW1quyk?feature=oembed" TargetMode="External"/><Relationship Id="rId1" Type="http://schemas.openxmlformats.org/officeDocument/2006/relationships/video" Target="https://www.youtube.com/embed/Z9EZbB06ohw?feature=oembed" TargetMode="External"/><Relationship Id="rId5" Type="http://schemas.openxmlformats.org/officeDocument/2006/relationships/image" Target="../media/image9.jpeg"/><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blog.gwi.com/marketing/social-media-stats/"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beautifulbizarre.net/2023/03/11/ai-art-ethical-concerns-of-artists/"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Slide Background">
            <a:extLst>
              <a:ext uri="{FF2B5EF4-FFF2-40B4-BE49-F238E27FC236}">
                <a16:creationId xmlns:a16="http://schemas.microsoft.com/office/drawing/2014/main" id="{5CC50F2E-EF04-4D7A-A09C-5AEF6E5EA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61" name="Rectangle 60">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6095995" cy="3429000"/>
          </a:xfrm>
          <a:prstGeom prst="rect">
            <a:avLst/>
          </a:prstGeom>
          <a:ln>
            <a:noFill/>
          </a:ln>
          <a:effectLst>
            <a:outerShdw blurRad="342900" dist="2286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92A0338-F083-9724-AD7C-B30F31846A59}"/>
              </a:ext>
            </a:extLst>
          </p:cNvPr>
          <p:cNvSpPr>
            <a:spLocks noGrp="1"/>
          </p:cNvSpPr>
          <p:nvPr>
            <p:ph type="ctrTitle"/>
          </p:nvPr>
        </p:nvSpPr>
        <p:spPr>
          <a:xfrm>
            <a:off x="6575304" y="235881"/>
            <a:ext cx="5092839" cy="3533686"/>
          </a:xfrm>
        </p:spPr>
        <p:txBody>
          <a:bodyPr anchor="ctr">
            <a:normAutofit/>
          </a:bodyPr>
          <a:lstStyle/>
          <a:p>
            <a:r>
              <a:rPr lang="en-US" dirty="0">
                <a:solidFill>
                  <a:srgbClr val="92D050"/>
                </a:solidFill>
              </a:rPr>
              <a:t>Alfred Barr:</a:t>
            </a:r>
            <a:br>
              <a:rPr lang="en-US" dirty="0">
                <a:solidFill>
                  <a:srgbClr val="92D050"/>
                </a:solidFill>
              </a:rPr>
            </a:br>
            <a:r>
              <a:rPr lang="en-US" dirty="0">
                <a:solidFill>
                  <a:srgbClr val="92D050"/>
                </a:solidFill>
              </a:rPr>
              <a:t>Cubism and Abstract Art</a:t>
            </a:r>
            <a:br>
              <a:rPr lang="en-US" dirty="0"/>
            </a:br>
            <a:r>
              <a:rPr lang="en-US" sz="2800" dirty="0">
                <a:solidFill>
                  <a:srgbClr val="00B050"/>
                </a:solidFill>
                <a:latin typeface="Calbri"/>
              </a:rPr>
              <a:t>and how does media influence art?</a:t>
            </a:r>
          </a:p>
        </p:txBody>
      </p:sp>
      <p:sp>
        <p:nvSpPr>
          <p:cNvPr id="3" name="Subtitle 2">
            <a:extLst>
              <a:ext uri="{FF2B5EF4-FFF2-40B4-BE49-F238E27FC236}">
                <a16:creationId xmlns:a16="http://schemas.microsoft.com/office/drawing/2014/main" id="{EDA004A6-7721-AC8D-3F07-35AB2CD002C2}"/>
              </a:ext>
            </a:extLst>
          </p:cNvPr>
          <p:cNvSpPr>
            <a:spLocks noGrp="1"/>
          </p:cNvSpPr>
          <p:nvPr>
            <p:ph type="subTitle" idx="1"/>
          </p:nvPr>
        </p:nvSpPr>
        <p:spPr>
          <a:xfrm>
            <a:off x="6575305" y="3880965"/>
            <a:ext cx="4569006" cy="1982940"/>
          </a:xfrm>
        </p:spPr>
        <p:txBody>
          <a:bodyPr anchor="b">
            <a:normAutofit/>
          </a:bodyPr>
          <a:lstStyle/>
          <a:p>
            <a:r>
              <a:rPr lang="en-US" dirty="0">
                <a:solidFill>
                  <a:srgbClr val="00B0F0"/>
                </a:solidFill>
              </a:rPr>
              <a:t>By: Terry Jung</a:t>
            </a:r>
          </a:p>
        </p:txBody>
      </p:sp>
      <p:cxnSp>
        <p:nvCxnSpPr>
          <p:cNvPr id="13" name="Straight Connector 12">
            <a:extLst>
              <a:ext uri="{FF2B5EF4-FFF2-40B4-BE49-F238E27FC236}">
                <a16:creationId xmlns:a16="http://schemas.microsoft.com/office/drawing/2014/main" id="{1D7AD51E-A168-490B-B8A6-8AFE86E0F2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AutoShape 6" descr="Abstract art Stock Photos, Royalty Free Abstract art Images ...">
            <a:extLst>
              <a:ext uri="{FF2B5EF4-FFF2-40B4-BE49-F238E27FC236}">
                <a16:creationId xmlns:a16="http://schemas.microsoft.com/office/drawing/2014/main" id="{609F2E11-1B2C-52A6-7A99-12129192BE77}"/>
              </a:ext>
            </a:extLst>
          </p:cNvPr>
          <p:cNvSpPr>
            <a:spLocks noChangeAspect="1" noChangeArrowheads="1"/>
          </p:cNvSpPr>
          <p:nvPr/>
        </p:nvSpPr>
        <p:spPr bwMode="auto">
          <a:xfrm>
            <a:off x="5943600" y="3276599"/>
            <a:ext cx="304800" cy="125306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6" name="Picture 12" descr="20,990 Social Media Art Stock Photos, High-Res Pictures, and ...">
            <a:extLst>
              <a:ext uri="{FF2B5EF4-FFF2-40B4-BE49-F238E27FC236}">
                <a16:creationId xmlns:a16="http://schemas.microsoft.com/office/drawing/2014/main" id="{657993BC-AEAA-206E-CB6A-6ABA78B7A3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3218" y="166433"/>
            <a:ext cx="4665249" cy="3110166"/>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1,093,381 Abstract Social Media Images, Stock Photos, 3D ...">
            <a:extLst>
              <a:ext uri="{FF2B5EF4-FFF2-40B4-BE49-F238E27FC236}">
                <a16:creationId xmlns:a16="http://schemas.microsoft.com/office/drawing/2014/main" id="{CB56D0E1-D1FA-F5E1-0C62-BE93519FCF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109" y="3447503"/>
            <a:ext cx="3889678" cy="2849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33741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C2FDE-BA74-389D-4304-E7883C51A1BF}"/>
              </a:ext>
            </a:extLst>
          </p:cNvPr>
          <p:cNvSpPr>
            <a:spLocks noGrp="1"/>
          </p:cNvSpPr>
          <p:nvPr>
            <p:ph type="title"/>
          </p:nvPr>
        </p:nvSpPr>
        <p:spPr/>
        <p:txBody>
          <a:bodyPr>
            <a:normAutofit fontScale="90000"/>
          </a:bodyPr>
          <a:lstStyle/>
          <a:p>
            <a:r>
              <a:rPr lang="en-US" dirty="0"/>
              <a:t>Why is abstract art relevant in social media?</a:t>
            </a:r>
          </a:p>
        </p:txBody>
      </p:sp>
      <p:sp>
        <p:nvSpPr>
          <p:cNvPr id="3" name="Content Placeholder 2">
            <a:extLst>
              <a:ext uri="{FF2B5EF4-FFF2-40B4-BE49-F238E27FC236}">
                <a16:creationId xmlns:a16="http://schemas.microsoft.com/office/drawing/2014/main" id="{F2FA8372-3803-F7D2-0BB9-F247CB5C82E2}"/>
              </a:ext>
            </a:extLst>
          </p:cNvPr>
          <p:cNvSpPr>
            <a:spLocks noGrp="1"/>
          </p:cNvSpPr>
          <p:nvPr>
            <p:ph sz="half" idx="1"/>
          </p:nvPr>
        </p:nvSpPr>
        <p:spPr>
          <a:xfrm>
            <a:off x="761801" y="2833255"/>
            <a:ext cx="5045281" cy="3322012"/>
          </a:xfrm>
        </p:spPr>
        <p:txBody>
          <a:bodyPr>
            <a:normAutofit fontScale="70000" lnSpcReduction="20000"/>
          </a:bodyPr>
          <a:lstStyle/>
          <a:p>
            <a:r>
              <a:rPr lang="en-US" dirty="0"/>
              <a:t>Abstract art is relevant in social media because the artists can express a certain feeling about their own experiences. According to the abstract art and realism are valid and important forms of visual expression, the article mentioned that, </a:t>
            </a:r>
            <a:r>
              <a:rPr lang="en-US" dirty="0">
                <a:solidFill>
                  <a:srgbClr val="0A0A0A"/>
                </a:solidFill>
                <a:latin typeface="PT Serif" panose="020A0603040505020204" pitchFamily="18" charset="0"/>
              </a:rPr>
              <a:t>i</a:t>
            </a:r>
            <a:r>
              <a:rPr lang="en-US" b="0" i="0" dirty="0">
                <a:solidFill>
                  <a:srgbClr val="0A0A0A"/>
                </a:solidFill>
                <a:effectLst/>
                <a:latin typeface="PT Serif" panose="020A0603040505020204" pitchFamily="18" charset="0"/>
              </a:rPr>
              <a:t>n contrast, realism, especially hyperrealism, receives a lot of criticism for its apparent inflexibility. In the abstract art and realism, the article stated, I have heard many people opine that while realistic art requires a lot of technical ability, it also lacks in creativity, depth and taste.  According to the abstract art and realism, the article says, while I agree that realism doesn’t leave much room for interpretation or exploration and relies on skill rather than imagination, it is still equally as valid as other art styles.</a:t>
            </a:r>
            <a:endParaRPr lang="en-US" dirty="0"/>
          </a:p>
          <a:p>
            <a:endParaRPr lang="en-US" dirty="0"/>
          </a:p>
        </p:txBody>
      </p:sp>
      <p:sp>
        <p:nvSpPr>
          <p:cNvPr id="4" name="Content Placeholder 3">
            <a:extLst>
              <a:ext uri="{FF2B5EF4-FFF2-40B4-BE49-F238E27FC236}">
                <a16:creationId xmlns:a16="http://schemas.microsoft.com/office/drawing/2014/main" id="{AE34F9E1-6C81-7D0B-ADA4-9D66230D9B64}"/>
              </a:ext>
            </a:extLst>
          </p:cNvPr>
          <p:cNvSpPr>
            <a:spLocks noGrp="1"/>
          </p:cNvSpPr>
          <p:nvPr>
            <p:ph sz="half" idx="2"/>
          </p:nvPr>
        </p:nvSpPr>
        <p:spPr/>
        <p:txBody>
          <a:bodyPr>
            <a:normAutofit fontScale="70000" lnSpcReduction="20000"/>
          </a:bodyPr>
          <a:lstStyle/>
          <a:p>
            <a:r>
              <a:rPr lang="en-US" dirty="0"/>
              <a:t>Creator: owngraphic1</a:t>
            </a:r>
          </a:p>
          <a:p>
            <a:endParaRPr lang="en-US" dirty="0"/>
          </a:p>
        </p:txBody>
      </p:sp>
      <p:pic>
        <p:nvPicPr>
          <p:cNvPr id="5" name="Picture 4">
            <a:extLst>
              <a:ext uri="{FF2B5EF4-FFF2-40B4-BE49-F238E27FC236}">
                <a16:creationId xmlns:a16="http://schemas.microsoft.com/office/drawing/2014/main" id="{28E67405-E4E8-1352-6E65-35E993ACC28C}"/>
              </a:ext>
            </a:extLst>
          </p:cNvPr>
          <p:cNvPicPr>
            <a:picLocks noChangeAspect="1"/>
          </p:cNvPicPr>
          <p:nvPr/>
        </p:nvPicPr>
        <p:blipFill>
          <a:blip r:embed="rId2"/>
          <a:stretch>
            <a:fillRect/>
          </a:stretch>
        </p:blipFill>
        <p:spPr>
          <a:xfrm>
            <a:off x="6094909" y="3141133"/>
            <a:ext cx="1937810" cy="1937810"/>
          </a:xfrm>
          <a:prstGeom prst="rect">
            <a:avLst/>
          </a:prstGeom>
        </p:spPr>
      </p:pic>
    </p:spTree>
    <p:extLst>
      <p:ext uri="{BB962C8B-B14F-4D97-AF65-F5344CB8AC3E}">
        <p14:creationId xmlns:p14="http://schemas.microsoft.com/office/powerpoint/2010/main" val="1560837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32377-2B79-9835-F80F-14F56F7B76EE}"/>
              </a:ext>
            </a:extLst>
          </p:cNvPr>
          <p:cNvSpPr>
            <a:spLocks noGrp="1"/>
          </p:cNvSpPr>
          <p:nvPr>
            <p:ph type="title"/>
          </p:nvPr>
        </p:nvSpPr>
        <p:spPr/>
        <p:txBody>
          <a:bodyPr/>
          <a:lstStyle/>
          <a:p>
            <a:r>
              <a:rPr lang="en-US" dirty="0"/>
              <a:t>How are social media and art similar?</a:t>
            </a:r>
          </a:p>
        </p:txBody>
      </p:sp>
      <p:sp>
        <p:nvSpPr>
          <p:cNvPr id="3" name="Content Placeholder 2">
            <a:extLst>
              <a:ext uri="{FF2B5EF4-FFF2-40B4-BE49-F238E27FC236}">
                <a16:creationId xmlns:a16="http://schemas.microsoft.com/office/drawing/2014/main" id="{F7EF6203-190A-C040-25A3-BB6AF5A21C46}"/>
              </a:ext>
            </a:extLst>
          </p:cNvPr>
          <p:cNvSpPr>
            <a:spLocks noGrp="1"/>
          </p:cNvSpPr>
          <p:nvPr>
            <p:ph sz="half" idx="1"/>
          </p:nvPr>
        </p:nvSpPr>
        <p:spPr>
          <a:xfrm>
            <a:off x="761800" y="2833255"/>
            <a:ext cx="5045281" cy="2653145"/>
          </a:xfrm>
        </p:spPr>
        <p:txBody>
          <a:bodyPr>
            <a:normAutofit fontScale="47500" lnSpcReduction="20000"/>
          </a:bodyPr>
          <a:lstStyle/>
          <a:p>
            <a:r>
              <a:rPr lang="en-US" dirty="0"/>
              <a:t>Social media and art similar because the artists use different aspects of expressionism, and surrealism, when the artists are painting their artworks with their own experiences. The artists posts their art on social media, so that it is appealing to the audience. According to how social media is shaping art, the article stated that, </a:t>
            </a:r>
            <a:r>
              <a:rPr lang="en-US" dirty="0">
                <a:solidFill>
                  <a:srgbClr val="000000"/>
                </a:solidFill>
                <a:latin typeface="ArtlandCalibreWeb-Light"/>
              </a:rPr>
              <a:t>a</a:t>
            </a:r>
            <a:r>
              <a:rPr lang="en-US" b="0" i="0" dirty="0">
                <a:solidFill>
                  <a:srgbClr val="000000"/>
                </a:solidFill>
                <a:effectLst/>
                <a:latin typeface="ArtlandCalibreWeb-Light"/>
              </a:rPr>
              <a:t>lmost every aspect of our lives is now being dictated by social media.  In how social media is shaping art the article, says that we look to the omnipresent, all-seeing forces of Instagram, Facebook and Twitter to communicate, keep up with the world, schedule our events, satisfy our most materialistic needs or even quench our thirst for activism, the list goes on. According to how social media is shaping art, the article mentions, social media is therefore only natural for art, in its ceaseless ability to both reflect and influence its host cultures, to be entwined in the ever-growing web of social media.  According to how social media is shaping art, the article stated, but the relationship between these two worlds is like any, enriching yet troublesome at times.  In how social media is shaping art, the article, while social media has the ability to liberate and foster art to a prodigious extent, it also raises queries of censorship, and blurs the distinction between art and those categories of creation or design that might aspire to that status.  </a:t>
            </a:r>
            <a:endParaRPr lang="en-US" dirty="0"/>
          </a:p>
          <a:p>
            <a:endParaRPr lang="en-US" dirty="0"/>
          </a:p>
        </p:txBody>
      </p:sp>
      <p:sp>
        <p:nvSpPr>
          <p:cNvPr id="4" name="Content Placeholder 3">
            <a:extLst>
              <a:ext uri="{FF2B5EF4-FFF2-40B4-BE49-F238E27FC236}">
                <a16:creationId xmlns:a16="http://schemas.microsoft.com/office/drawing/2014/main" id="{B37DAB53-1065-00FC-1A39-A90E6CDAD3B9}"/>
              </a:ext>
            </a:extLst>
          </p:cNvPr>
          <p:cNvSpPr>
            <a:spLocks noGrp="1"/>
          </p:cNvSpPr>
          <p:nvPr>
            <p:ph sz="half" idx="2"/>
          </p:nvPr>
        </p:nvSpPr>
        <p:spPr>
          <a:xfrm>
            <a:off x="5807082" y="2833255"/>
            <a:ext cx="5335292" cy="3165763"/>
          </a:xfrm>
        </p:spPr>
        <p:txBody>
          <a:bodyPr>
            <a:normAutofit fontScale="47500" lnSpcReduction="20000"/>
          </a:bodyPr>
          <a:lstStyle/>
          <a:p>
            <a:r>
              <a:rPr lang="en-US" dirty="0"/>
              <a:t>        Creator: Haydn Symons</a:t>
            </a:r>
          </a:p>
          <a:p>
            <a:endParaRPr lang="en-US" dirty="0"/>
          </a:p>
        </p:txBody>
      </p:sp>
      <p:pic>
        <p:nvPicPr>
          <p:cNvPr id="5" name="Picture 4">
            <a:extLst>
              <a:ext uri="{FF2B5EF4-FFF2-40B4-BE49-F238E27FC236}">
                <a16:creationId xmlns:a16="http://schemas.microsoft.com/office/drawing/2014/main" id="{52CD98D5-EC03-5F63-C869-DE9D667F59DE}"/>
              </a:ext>
            </a:extLst>
          </p:cNvPr>
          <p:cNvPicPr>
            <a:picLocks noChangeAspect="1"/>
          </p:cNvPicPr>
          <p:nvPr/>
        </p:nvPicPr>
        <p:blipFill>
          <a:blip r:embed="rId2"/>
          <a:stretch>
            <a:fillRect/>
          </a:stretch>
        </p:blipFill>
        <p:spPr>
          <a:xfrm>
            <a:off x="6096000" y="3075207"/>
            <a:ext cx="1676400" cy="2411193"/>
          </a:xfrm>
          <a:prstGeom prst="rect">
            <a:avLst/>
          </a:prstGeom>
        </p:spPr>
      </p:pic>
    </p:spTree>
    <p:extLst>
      <p:ext uri="{BB962C8B-B14F-4D97-AF65-F5344CB8AC3E}">
        <p14:creationId xmlns:p14="http://schemas.microsoft.com/office/powerpoint/2010/main" val="33684912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12F3E-10E3-E311-B866-50E0A7481CAF}"/>
              </a:ext>
            </a:extLst>
          </p:cNvPr>
          <p:cNvSpPr>
            <a:spLocks noGrp="1"/>
          </p:cNvSpPr>
          <p:nvPr>
            <p:ph type="title"/>
          </p:nvPr>
        </p:nvSpPr>
        <p:spPr/>
        <p:txBody>
          <a:bodyPr/>
          <a:lstStyle/>
          <a:p>
            <a:r>
              <a:rPr lang="en-US" dirty="0"/>
              <a:t>How can social media and art be related?</a:t>
            </a:r>
          </a:p>
        </p:txBody>
      </p:sp>
      <p:sp>
        <p:nvSpPr>
          <p:cNvPr id="3" name="Content Placeholder 2">
            <a:extLst>
              <a:ext uri="{FF2B5EF4-FFF2-40B4-BE49-F238E27FC236}">
                <a16:creationId xmlns:a16="http://schemas.microsoft.com/office/drawing/2014/main" id="{F3E45B3C-3AC9-8EAC-CBF2-A37765975AAE}"/>
              </a:ext>
            </a:extLst>
          </p:cNvPr>
          <p:cNvSpPr>
            <a:spLocks noGrp="1"/>
          </p:cNvSpPr>
          <p:nvPr>
            <p:ph sz="half" idx="1"/>
          </p:nvPr>
        </p:nvSpPr>
        <p:spPr>
          <a:xfrm>
            <a:off x="761800" y="2833256"/>
            <a:ext cx="5045281" cy="3165762"/>
          </a:xfrm>
        </p:spPr>
        <p:txBody>
          <a:bodyPr>
            <a:normAutofit fontScale="62500" lnSpcReduction="20000"/>
          </a:bodyPr>
          <a:lstStyle/>
          <a:p>
            <a:pPr algn="just" fontAlgn="base"/>
            <a:r>
              <a:rPr lang="en-US" dirty="0"/>
              <a:t>Social media and art can be related because certain artists can post their own artworks, so that the art can have a certain connotation to it. According to is social media making art bad, the article stated that </a:t>
            </a:r>
            <a:r>
              <a:rPr lang="en-US" dirty="0">
                <a:solidFill>
                  <a:srgbClr val="3B3B3B"/>
                </a:solidFill>
                <a:latin typeface="inherit"/>
              </a:rPr>
              <a:t>s</a:t>
            </a:r>
            <a:r>
              <a:rPr lang="en-US" b="0" i="0" dirty="0">
                <a:solidFill>
                  <a:srgbClr val="3B3B3B"/>
                </a:solidFill>
                <a:effectLst/>
                <a:latin typeface="inherit"/>
              </a:rPr>
              <a:t>ocial media is a double-edged sword for artists. In is social media making art bad, the article says, while it offers incredible opportunities for exposure and inspiration, it also has the potential to negatively impact creative integrity. The key lies in using these platforms mindfully.  Accordin</a:t>
            </a:r>
            <a:r>
              <a:rPr lang="en-US" dirty="0">
                <a:solidFill>
                  <a:srgbClr val="3B3B3B"/>
                </a:solidFill>
                <a:latin typeface="inherit"/>
              </a:rPr>
              <a:t>g to is social media making art bad, the article states, b</a:t>
            </a:r>
            <a:r>
              <a:rPr lang="en-US" b="0" i="0" dirty="0">
                <a:solidFill>
                  <a:srgbClr val="3B3B3B"/>
                </a:solidFill>
                <a:effectLst/>
                <a:latin typeface="inherit"/>
              </a:rPr>
              <a:t>y focusing on authentic creation, setting boundaries, and engaging meaningfully, artists can harness the positive aspects of social media while mitigating its drawbacks.  In is social media making art bad, the article stated that, remember, your art is a reflection of your unique perspective, and that is what makes it truly valuable.</a:t>
            </a:r>
            <a:endParaRPr lang="en-US" b="0" i="0" dirty="0">
              <a:solidFill>
                <a:srgbClr val="3B3B3B"/>
              </a:solidFill>
              <a:effectLst/>
              <a:latin typeface="P Underground"/>
            </a:endParaRPr>
          </a:p>
          <a:p>
            <a:pPr algn="just" fontAlgn="base"/>
            <a:r>
              <a:rPr lang="en-US" b="0" i="0" dirty="0">
                <a:solidFill>
                  <a:srgbClr val="3B3B3B"/>
                </a:solidFill>
                <a:effectLst/>
                <a:latin typeface="P Underground"/>
              </a:rPr>
              <a:t> </a:t>
            </a:r>
          </a:p>
          <a:p>
            <a:endParaRPr lang="en-US" dirty="0"/>
          </a:p>
        </p:txBody>
      </p:sp>
      <p:sp>
        <p:nvSpPr>
          <p:cNvPr id="4" name="Content Placeholder 3">
            <a:extLst>
              <a:ext uri="{FF2B5EF4-FFF2-40B4-BE49-F238E27FC236}">
                <a16:creationId xmlns:a16="http://schemas.microsoft.com/office/drawing/2014/main" id="{E502A8DA-0361-70CF-7C42-70D954F09193}"/>
              </a:ext>
            </a:extLst>
          </p:cNvPr>
          <p:cNvSpPr>
            <a:spLocks noGrp="1"/>
          </p:cNvSpPr>
          <p:nvPr>
            <p:ph sz="half" idx="2"/>
          </p:nvPr>
        </p:nvSpPr>
        <p:spPr>
          <a:xfrm>
            <a:off x="5807082" y="2833255"/>
            <a:ext cx="5335292" cy="3165763"/>
          </a:xfrm>
        </p:spPr>
        <p:txBody>
          <a:bodyPr>
            <a:normAutofit fontScale="62500" lnSpcReduction="20000"/>
          </a:bodyPr>
          <a:lstStyle/>
          <a:p>
            <a:r>
              <a:rPr lang="en-US" dirty="0"/>
              <a:t>      Creator: Tim Marrs</a:t>
            </a:r>
          </a:p>
          <a:p>
            <a:endParaRPr lang="en-US" dirty="0"/>
          </a:p>
        </p:txBody>
      </p:sp>
      <p:pic>
        <p:nvPicPr>
          <p:cNvPr id="5" name="Picture 4">
            <a:extLst>
              <a:ext uri="{FF2B5EF4-FFF2-40B4-BE49-F238E27FC236}">
                <a16:creationId xmlns:a16="http://schemas.microsoft.com/office/drawing/2014/main" id="{58788F13-7967-DE80-B169-1923B0EFA76C}"/>
              </a:ext>
            </a:extLst>
          </p:cNvPr>
          <p:cNvPicPr>
            <a:picLocks noChangeAspect="1"/>
          </p:cNvPicPr>
          <p:nvPr/>
        </p:nvPicPr>
        <p:blipFill>
          <a:blip r:embed="rId2"/>
          <a:stretch>
            <a:fillRect/>
          </a:stretch>
        </p:blipFill>
        <p:spPr>
          <a:xfrm>
            <a:off x="5952087" y="3207484"/>
            <a:ext cx="2429972" cy="1367728"/>
          </a:xfrm>
          <a:prstGeom prst="rect">
            <a:avLst/>
          </a:prstGeom>
        </p:spPr>
      </p:pic>
    </p:spTree>
    <p:extLst>
      <p:ext uri="{BB962C8B-B14F-4D97-AF65-F5344CB8AC3E}">
        <p14:creationId xmlns:p14="http://schemas.microsoft.com/office/powerpoint/2010/main" val="16363186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955C1-471B-C48E-C607-F558C540EFCE}"/>
              </a:ext>
            </a:extLst>
          </p:cNvPr>
          <p:cNvSpPr>
            <a:spLocks noGrp="1"/>
          </p:cNvSpPr>
          <p:nvPr>
            <p:ph type="title"/>
          </p:nvPr>
        </p:nvSpPr>
        <p:spPr/>
        <p:txBody>
          <a:bodyPr>
            <a:normAutofit fontScale="90000"/>
          </a:bodyPr>
          <a:lstStyle/>
          <a:p>
            <a:r>
              <a:rPr lang="en-US" dirty="0"/>
              <a:t>What can we see on media that changes our viewpoints of the world around us?</a:t>
            </a:r>
          </a:p>
        </p:txBody>
      </p:sp>
      <p:sp>
        <p:nvSpPr>
          <p:cNvPr id="3" name="Content Placeholder 2">
            <a:extLst>
              <a:ext uri="{FF2B5EF4-FFF2-40B4-BE49-F238E27FC236}">
                <a16:creationId xmlns:a16="http://schemas.microsoft.com/office/drawing/2014/main" id="{0E7EA0E9-DCC4-21BF-81DD-EEA9D9728385}"/>
              </a:ext>
            </a:extLst>
          </p:cNvPr>
          <p:cNvSpPr>
            <a:spLocks noGrp="1"/>
          </p:cNvSpPr>
          <p:nvPr>
            <p:ph sz="half" idx="1"/>
          </p:nvPr>
        </p:nvSpPr>
        <p:spPr/>
        <p:txBody>
          <a:bodyPr>
            <a:normAutofit fontScale="70000" lnSpcReduction="20000"/>
          </a:bodyPr>
          <a:lstStyle/>
          <a:p>
            <a:r>
              <a:rPr lang="en-US" dirty="0"/>
              <a:t>Individuals can listen to the radio and watch news broadcast, but it can be misleading because certain platforms use misinformation without researching the facts behind the statement. According to a virtual life: how social media changes our perceptions, the article mentioned that, </a:t>
            </a:r>
            <a:r>
              <a:rPr lang="en-US" dirty="0">
                <a:solidFill>
                  <a:srgbClr val="222222"/>
                </a:solidFill>
                <a:latin typeface="DINOT"/>
              </a:rPr>
              <a:t>w</a:t>
            </a:r>
            <a:r>
              <a:rPr lang="en-US" b="0" i="0" dirty="0">
                <a:solidFill>
                  <a:srgbClr val="222222"/>
                </a:solidFill>
                <a:effectLst/>
                <a:latin typeface="DINOT"/>
              </a:rPr>
              <a:t>hile each social media site has its own personality and purpose, the wildly popular Facebook with its estimated one billion active monthly users has gained the most attention from psychologists for its potential to distort an individual’s sense of self and sense of other people.  In a virtual life: how social media changes our perceptions</a:t>
            </a:r>
            <a:r>
              <a:rPr lang="en-US" dirty="0">
                <a:solidFill>
                  <a:srgbClr val="222222"/>
                </a:solidFill>
                <a:latin typeface="DINOT"/>
              </a:rPr>
              <a:t>, the article states, the</a:t>
            </a:r>
            <a:r>
              <a:rPr lang="en-US" b="0" i="0" dirty="0">
                <a:solidFill>
                  <a:srgbClr val="222222"/>
                </a:solidFill>
                <a:effectLst/>
                <a:latin typeface="DINOT"/>
              </a:rPr>
              <a:t> magnetism of social media in conjunction with the effects on reality while diminishing individuality comes with significant consequences.</a:t>
            </a:r>
            <a:endParaRPr lang="en-US" dirty="0"/>
          </a:p>
          <a:p>
            <a:endParaRPr lang="en-US" dirty="0"/>
          </a:p>
        </p:txBody>
      </p:sp>
      <p:sp>
        <p:nvSpPr>
          <p:cNvPr id="4" name="Content Placeholder 3">
            <a:extLst>
              <a:ext uri="{FF2B5EF4-FFF2-40B4-BE49-F238E27FC236}">
                <a16:creationId xmlns:a16="http://schemas.microsoft.com/office/drawing/2014/main" id="{2E1AD216-112D-5120-F4A0-253F8BC2489F}"/>
              </a:ext>
            </a:extLst>
          </p:cNvPr>
          <p:cNvSpPr>
            <a:spLocks noGrp="1"/>
          </p:cNvSpPr>
          <p:nvPr>
            <p:ph sz="half" idx="2"/>
          </p:nvPr>
        </p:nvSpPr>
        <p:spPr/>
        <p:txBody>
          <a:bodyPr>
            <a:normAutofit fontScale="70000" lnSpcReduction="20000"/>
          </a:bodyPr>
          <a:lstStyle/>
          <a:p>
            <a:r>
              <a:rPr lang="en-US" dirty="0"/>
              <a:t>Creator: Freepik</a:t>
            </a:r>
          </a:p>
          <a:p>
            <a:endParaRPr lang="en-US" dirty="0"/>
          </a:p>
        </p:txBody>
      </p:sp>
      <p:pic>
        <p:nvPicPr>
          <p:cNvPr id="5" name="Picture 4">
            <a:extLst>
              <a:ext uri="{FF2B5EF4-FFF2-40B4-BE49-F238E27FC236}">
                <a16:creationId xmlns:a16="http://schemas.microsoft.com/office/drawing/2014/main" id="{97E3CF35-B425-1C39-F730-06D95C921FB4}"/>
              </a:ext>
            </a:extLst>
          </p:cNvPr>
          <p:cNvPicPr>
            <a:picLocks noChangeAspect="1"/>
          </p:cNvPicPr>
          <p:nvPr/>
        </p:nvPicPr>
        <p:blipFill>
          <a:blip r:embed="rId2"/>
          <a:stretch>
            <a:fillRect/>
          </a:stretch>
        </p:blipFill>
        <p:spPr>
          <a:xfrm>
            <a:off x="6094909" y="3230652"/>
            <a:ext cx="1909801" cy="1909801"/>
          </a:xfrm>
          <a:prstGeom prst="rect">
            <a:avLst/>
          </a:prstGeom>
        </p:spPr>
      </p:pic>
    </p:spTree>
    <p:extLst>
      <p:ext uri="{BB962C8B-B14F-4D97-AF65-F5344CB8AC3E}">
        <p14:creationId xmlns:p14="http://schemas.microsoft.com/office/powerpoint/2010/main" val="3904472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CF5BE-FA32-F040-E490-681853DB884B}"/>
              </a:ext>
            </a:extLst>
          </p:cNvPr>
          <p:cNvSpPr>
            <a:spLocks noGrp="1"/>
          </p:cNvSpPr>
          <p:nvPr>
            <p:ph type="title"/>
          </p:nvPr>
        </p:nvSpPr>
        <p:spPr/>
        <p:txBody>
          <a:bodyPr/>
          <a:lstStyle/>
          <a:p>
            <a:r>
              <a:rPr lang="en-US" dirty="0"/>
              <a:t>How does social media correlate with art?</a:t>
            </a:r>
          </a:p>
        </p:txBody>
      </p:sp>
      <p:sp>
        <p:nvSpPr>
          <p:cNvPr id="3" name="Content Placeholder 2">
            <a:extLst>
              <a:ext uri="{FF2B5EF4-FFF2-40B4-BE49-F238E27FC236}">
                <a16:creationId xmlns:a16="http://schemas.microsoft.com/office/drawing/2014/main" id="{E95E4F21-003B-134C-B47F-BFEE3D1F44BD}"/>
              </a:ext>
            </a:extLst>
          </p:cNvPr>
          <p:cNvSpPr>
            <a:spLocks noGrp="1"/>
          </p:cNvSpPr>
          <p:nvPr>
            <p:ph sz="half" idx="1"/>
          </p:nvPr>
        </p:nvSpPr>
        <p:spPr/>
        <p:txBody>
          <a:bodyPr>
            <a:normAutofit fontScale="47500" lnSpcReduction="20000"/>
          </a:bodyPr>
          <a:lstStyle/>
          <a:p>
            <a:r>
              <a:rPr lang="en-US" dirty="0"/>
              <a:t>Social media correlates with art because the artists use some surrealism to make their artworks with their own experiences and perspectives of the art world, and then the artists would post their artworks on social media platforms. According to the impact of using social media as an artist, the article mentions that, before the Internet, artists would have studio visits from curators, gallerists, collectors, buyers, writers, and other artists who were interested in their work.  In the impact of using social media as an artist, the article mentioned that this is how artists were able to get their artwork and their name out into the professional world. In the impact of using social media as an artist, the article says that the artists used to also rely on visiting exhibition openings where lots of creative people gathered.  According to the impact of using social media as an artist, the article states, that through these social connections, the artist would receive opportunities. In the impact of using social media as an artist, the article stated that the artists artwork would go on to be shown in galleries.  In the impact of using social media as an artist, the article states that through exhibitions and reviews of those shows, the artists artwork would be given cultural and financial value.  According to the impact of using social media as an artist, the article says that the artists would then go on to show in other places around the country and even the world. In the impact of using social media as an artist, the article stated that this is how the artists would have a career — it always began in face to face social connections. </a:t>
            </a:r>
          </a:p>
          <a:p>
            <a:endParaRPr lang="en-US" dirty="0"/>
          </a:p>
        </p:txBody>
      </p:sp>
      <p:sp>
        <p:nvSpPr>
          <p:cNvPr id="4" name="Content Placeholder 3">
            <a:extLst>
              <a:ext uri="{FF2B5EF4-FFF2-40B4-BE49-F238E27FC236}">
                <a16:creationId xmlns:a16="http://schemas.microsoft.com/office/drawing/2014/main" id="{AF6C47FB-7CCB-C349-FB73-E57FA298455D}"/>
              </a:ext>
            </a:extLst>
          </p:cNvPr>
          <p:cNvSpPr>
            <a:spLocks noGrp="1"/>
          </p:cNvSpPr>
          <p:nvPr>
            <p:ph sz="half" idx="2"/>
          </p:nvPr>
        </p:nvSpPr>
        <p:spPr/>
        <p:txBody>
          <a:bodyPr>
            <a:normAutofit fontScale="47500" lnSpcReduction="20000"/>
          </a:bodyPr>
          <a:lstStyle/>
          <a:p>
            <a:r>
              <a:rPr lang="en-US" dirty="0"/>
              <a:t>Creator:  Nam June Paik</a:t>
            </a:r>
          </a:p>
          <a:p>
            <a:endParaRPr lang="en-US" dirty="0"/>
          </a:p>
        </p:txBody>
      </p:sp>
      <p:pic>
        <p:nvPicPr>
          <p:cNvPr id="6" name="Picture 5">
            <a:extLst>
              <a:ext uri="{FF2B5EF4-FFF2-40B4-BE49-F238E27FC236}">
                <a16:creationId xmlns:a16="http://schemas.microsoft.com/office/drawing/2014/main" id="{1F271DC7-021E-FA15-22B5-0F1ADC93A46F}"/>
              </a:ext>
            </a:extLst>
          </p:cNvPr>
          <p:cNvPicPr>
            <a:picLocks noChangeAspect="1"/>
          </p:cNvPicPr>
          <p:nvPr/>
        </p:nvPicPr>
        <p:blipFill>
          <a:blip r:embed="rId2"/>
          <a:stretch>
            <a:fillRect/>
          </a:stretch>
        </p:blipFill>
        <p:spPr>
          <a:xfrm>
            <a:off x="5994420" y="3258260"/>
            <a:ext cx="2156835" cy="1432273"/>
          </a:xfrm>
          <a:prstGeom prst="rect">
            <a:avLst/>
          </a:prstGeom>
        </p:spPr>
      </p:pic>
      <p:pic>
        <p:nvPicPr>
          <p:cNvPr id="5" name="Picture 4">
            <a:extLst>
              <a:ext uri="{FF2B5EF4-FFF2-40B4-BE49-F238E27FC236}">
                <a16:creationId xmlns:a16="http://schemas.microsoft.com/office/drawing/2014/main" id="{67458082-819A-BC6B-B474-C0EB730CCE83}"/>
              </a:ext>
            </a:extLst>
          </p:cNvPr>
          <p:cNvPicPr>
            <a:picLocks noChangeAspect="1"/>
          </p:cNvPicPr>
          <p:nvPr/>
        </p:nvPicPr>
        <p:blipFill>
          <a:blip r:embed="rId3"/>
          <a:stretch>
            <a:fillRect/>
          </a:stretch>
        </p:blipFill>
        <p:spPr>
          <a:xfrm>
            <a:off x="6112634" y="4683822"/>
            <a:ext cx="1829099" cy="2049753"/>
          </a:xfrm>
          <a:prstGeom prst="rect">
            <a:avLst/>
          </a:prstGeom>
        </p:spPr>
      </p:pic>
    </p:spTree>
    <p:extLst>
      <p:ext uri="{BB962C8B-B14F-4D97-AF65-F5344CB8AC3E}">
        <p14:creationId xmlns:p14="http://schemas.microsoft.com/office/powerpoint/2010/main" val="942609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9FB88-57BF-1193-6B51-D58926CC6029}"/>
              </a:ext>
            </a:extLst>
          </p:cNvPr>
          <p:cNvSpPr>
            <a:spLocks noGrp="1"/>
          </p:cNvSpPr>
          <p:nvPr>
            <p:ph type="title"/>
          </p:nvPr>
        </p:nvSpPr>
        <p:spPr/>
        <p:txBody>
          <a:bodyPr/>
          <a:lstStyle/>
          <a:p>
            <a:r>
              <a:rPr lang="en-US" dirty="0"/>
              <a:t>How are media and art related?</a:t>
            </a:r>
          </a:p>
        </p:txBody>
      </p:sp>
      <p:sp>
        <p:nvSpPr>
          <p:cNvPr id="3" name="Content Placeholder 2">
            <a:extLst>
              <a:ext uri="{FF2B5EF4-FFF2-40B4-BE49-F238E27FC236}">
                <a16:creationId xmlns:a16="http://schemas.microsoft.com/office/drawing/2014/main" id="{D60EC068-E05F-DA79-DAA7-02CF7AA10BA0}"/>
              </a:ext>
            </a:extLst>
          </p:cNvPr>
          <p:cNvSpPr>
            <a:spLocks noGrp="1"/>
          </p:cNvSpPr>
          <p:nvPr>
            <p:ph sz="half" idx="1"/>
          </p:nvPr>
        </p:nvSpPr>
        <p:spPr/>
        <p:txBody>
          <a:bodyPr>
            <a:normAutofit fontScale="70000" lnSpcReduction="20000"/>
          </a:bodyPr>
          <a:lstStyle/>
          <a:p>
            <a:r>
              <a:rPr lang="en-US" dirty="0"/>
              <a:t>Certain artworks use AI to make their artwork with different art styles. According to what is the substantial relationship between Art and Media, the article mentions that </a:t>
            </a:r>
            <a:r>
              <a:rPr lang="en-US" dirty="0">
                <a:solidFill>
                  <a:srgbClr val="333333"/>
                </a:solidFill>
                <a:latin typeface="Verdana" panose="020B0604030504040204" pitchFamily="34" charset="0"/>
              </a:rPr>
              <a:t>i</a:t>
            </a:r>
            <a:r>
              <a:rPr lang="en-US" b="0" i="0" dirty="0">
                <a:solidFill>
                  <a:srgbClr val="333333"/>
                </a:solidFill>
                <a:effectLst/>
                <a:latin typeface="Verdana" panose="020B0604030504040204" pitchFamily="34" charset="0"/>
              </a:rPr>
              <a:t>n other words, the greatest difference between art and multimedia is found in the medium involved, that is, the used instrument. In what is the substantial relationship between Art and Media, the article states that the history of media and art history try to know how the media has been incorporated into the artistic process, and also how is that the same media can be transformed into  artistic media. </a:t>
            </a:r>
            <a:endParaRPr lang="en-US" dirty="0"/>
          </a:p>
          <a:p>
            <a:endParaRPr lang="en-US" dirty="0"/>
          </a:p>
        </p:txBody>
      </p:sp>
      <p:sp>
        <p:nvSpPr>
          <p:cNvPr id="4" name="Content Placeholder 3">
            <a:extLst>
              <a:ext uri="{FF2B5EF4-FFF2-40B4-BE49-F238E27FC236}">
                <a16:creationId xmlns:a16="http://schemas.microsoft.com/office/drawing/2014/main" id="{F0C7C490-5280-1BC8-7260-844E636FBE25}"/>
              </a:ext>
            </a:extLst>
          </p:cNvPr>
          <p:cNvSpPr>
            <a:spLocks noGrp="1"/>
          </p:cNvSpPr>
          <p:nvPr>
            <p:ph sz="half" idx="2"/>
          </p:nvPr>
        </p:nvSpPr>
        <p:spPr>
          <a:xfrm>
            <a:off x="5807082" y="2833255"/>
            <a:ext cx="5335292" cy="3165763"/>
          </a:xfrm>
        </p:spPr>
        <p:txBody>
          <a:bodyPr>
            <a:normAutofit fontScale="70000" lnSpcReduction="20000"/>
          </a:bodyPr>
          <a:lstStyle/>
          <a:p>
            <a:r>
              <a:rPr lang="en-US" dirty="0"/>
              <a:t>Creator: Lewis Ogden</a:t>
            </a:r>
          </a:p>
          <a:p>
            <a:endParaRPr lang="en-US" dirty="0"/>
          </a:p>
          <a:p>
            <a:endParaRPr lang="en-US" dirty="0"/>
          </a:p>
        </p:txBody>
      </p:sp>
      <p:pic>
        <p:nvPicPr>
          <p:cNvPr id="6" name="Picture 5">
            <a:extLst>
              <a:ext uri="{FF2B5EF4-FFF2-40B4-BE49-F238E27FC236}">
                <a16:creationId xmlns:a16="http://schemas.microsoft.com/office/drawing/2014/main" id="{813890C2-4DFF-4836-2311-0207157A427E}"/>
              </a:ext>
            </a:extLst>
          </p:cNvPr>
          <p:cNvPicPr>
            <a:picLocks noChangeAspect="1"/>
          </p:cNvPicPr>
          <p:nvPr/>
        </p:nvPicPr>
        <p:blipFill>
          <a:blip r:embed="rId2"/>
          <a:stretch>
            <a:fillRect/>
          </a:stretch>
        </p:blipFill>
        <p:spPr>
          <a:xfrm>
            <a:off x="5807081" y="3149600"/>
            <a:ext cx="2932349" cy="2129751"/>
          </a:xfrm>
          <a:prstGeom prst="rect">
            <a:avLst/>
          </a:prstGeom>
        </p:spPr>
      </p:pic>
    </p:spTree>
    <p:extLst>
      <p:ext uri="{BB962C8B-B14F-4D97-AF65-F5344CB8AC3E}">
        <p14:creationId xmlns:p14="http://schemas.microsoft.com/office/powerpoint/2010/main" val="19511477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93A5E-3DA8-A33B-EFCC-103F3FA66BCE}"/>
              </a:ext>
            </a:extLst>
          </p:cNvPr>
          <p:cNvSpPr>
            <a:spLocks noGrp="1"/>
          </p:cNvSpPr>
          <p:nvPr>
            <p:ph type="title"/>
          </p:nvPr>
        </p:nvSpPr>
        <p:spPr/>
        <p:txBody>
          <a:bodyPr>
            <a:normAutofit fontScale="90000"/>
          </a:bodyPr>
          <a:lstStyle/>
          <a:p>
            <a:r>
              <a:rPr lang="en-US" dirty="0"/>
              <a:t>What can we see on media that changes our viewpoints of certain things?</a:t>
            </a:r>
          </a:p>
        </p:txBody>
      </p:sp>
      <p:sp>
        <p:nvSpPr>
          <p:cNvPr id="3" name="Content Placeholder 2">
            <a:extLst>
              <a:ext uri="{FF2B5EF4-FFF2-40B4-BE49-F238E27FC236}">
                <a16:creationId xmlns:a16="http://schemas.microsoft.com/office/drawing/2014/main" id="{54FE4016-3034-0331-A601-A3A8CB9BD9E0}"/>
              </a:ext>
            </a:extLst>
          </p:cNvPr>
          <p:cNvSpPr>
            <a:spLocks noGrp="1"/>
          </p:cNvSpPr>
          <p:nvPr>
            <p:ph sz="half" idx="1"/>
          </p:nvPr>
        </p:nvSpPr>
        <p:spPr/>
        <p:txBody>
          <a:bodyPr>
            <a:normAutofit fontScale="62500" lnSpcReduction="20000"/>
          </a:bodyPr>
          <a:lstStyle/>
          <a:p>
            <a:r>
              <a:rPr lang="en-US" dirty="0"/>
              <a:t>Media can present misinformation to the public because some news stations do not state all the facts, and individuals use AI, everything seems to be real. According to social media is changing how we view real life, the article stated, b</a:t>
            </a:r>
            <a:r>
              <a:rPr lang="en-US" b="0" i="0" dirty="0">
                <a:solidFill>
                  <a:srgbClr val="222222"/>
                </a:solidFill>
                <a:effectLst/>
                <a:latin typeface="Roboto" panose="02000000000000000000" pitchFamily="2" charset="0"/>
              </a:rPr>
              <a:t>ut a human life is an experience for the beholder. In social media is changing how we view real life; a human life is being in the moment; the things we do and the things that happen to us. According to social media is changing he we view real life, the article mentioned that having this abstract “profile” that “encompasses” who a person is and what their life is like has inevitably changed the way we think about people, whether we realize it or not. According to social media is changing how we view real life, the article says when we see a person’s social media account online, we form interpretations of who they are and what they are like.</a:t>
            </a:r>
            <a:endParaRPr lang="en-US" dirty="0"/>
          </a:p>
          <a:p>
            <a:endParaRPr lang="en-US" dirty="0"/>
          </a:p>
        </p:txBody>
      </p:sp>
      <p:sp>
        <p:nvSpPr>
          <p:cNvPr id="4" name="Content Placeholder 3">
            <a:extLst>
              <a:ext uri="{FF2B5EF4-FFF2-40B4-BE49-F238E27FC236}">
                <a16:creationId xmlns:a16="http://schemas.microsoft.com/office/drawing/2014/main" id="{1EDA1E74-E381-5C7D-D650-2FA9A1F608D9}"/>
              </a:ext>
            </a:extLst>
          </p:cNvPr>
          <p:cNvSpPr>
            <a:spLocks noGrp="1"/>
          </p:cNvSpPr>
          <p:nvPr>
            <p:ph sz="half" idx="2"/>
          </p:nvPr>
        </p:nvSpPr>
        <p:spPr>
          <a:xfrm>
            <a:off x="5901268" y="2833255"/>
            <a:ext cx="5241106" cy="3165763"/>
          </a:xfrm>
        </p:spPr>
        <p:txBody>
          <a:bodyPr>
            <a:normAutofit fontScale="62500" lnSpcReduction="20000"/>
          </a:bodyPr>
          <a:lstStyle/>
          <a:p>
            <a:r>
              <a:rPr lang="en-US" dirty="0"/>
              <a:t>Creator: Macrovector Studios</a:t>
            </a:r>
          </a:p>
          <a:p>
            <a:endParaRPr lang="en-US" dirty="0"/>
          </a:p>
        </p:txBody>
      </p:sp>
      <p:pic>
        <p:nvPicPr>
          <p:cNvPr id="5" name="Picture 4">
            <a:extLst>
              <a:ext uri="{FF2B5EF4-FFF2-40B4-BE49-F238E27FC236}">
                <a16:creationId xmlns:a16="http://schemas.microsoft.com/office/drawing/2014/main" id="{BCF9C9FD-CF78-FD41-A2C2-0F402F854999}"/>
              </a:ext>
            </a:extLst>
          </p:cNvPr>
          <p:cNvPicPr>
            <a:picLocks noChangeAspect="1"/>
          </p:cNvPicPr>
          <p:nvPr/>
        </p:nvPicPr>
        <p:blipFill>
          <a:blip r:embed="rId2"/>
          <a:stretch>
            <a:fillRect/>
          </a:stretch>
        </p:blipFill>
        <p:spPr>
          <a:xfrm>
            <a:off x="6031530" y="3103257"/>
            <a:ext cx="2490291" cy="2490291"/>
          </a:xfrm>
          <a:prstGeom prst="rect">
            <a:avLst/>
          </a:prstGeom>
        </p:spPr>
      </p:pic>
    </p:spTree>
    <p:extLst>
      <p:ext uri="{BB962C8B-B14F-4D97-AF65-F5344CB8AC3E}">
        <p14:creationId xmlns:p14="http://schemas.microsoft.com/office/powerpoint/2010/main" val="2662970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9CD0C-4D5C-8F0D-0D0E-31FC0C43D8F8}"/>
              </a:ext>
            </a:extLst>
          </p:cNvPr>
          <p:cNvSpPr>
            <a:spLocks noGrp="1"/>
          </p:cNvSpPr>
          <p:nvPr>
            <p:ph type="title"/>
          </p:nvPr>
        </p:nvSpPr>
        <p:spPr/>
        <p:txBody>
          <a:bodyPr/>
          <a:lstStyle/>
          <a:p>
            <a:r>
              <a:rPr lang="en-US" dirty="0"/>
              <a:t>Why is media important in art?</a:t>
            </a:r>
          </a:p>
        </p:txBody>
      </p:sp>
      <p:sp>
        <p:nvSpPr>
          <p:cNvPr id="3" name="Content Placeholder 2">
            <a:extLst>
              <a:ext uri="{FF2B5EF4-FFF2-40B4-BE49-F238E27FC236}">
                <a16:creationId xmlns:a16="http://schemas.microsoft.com/office/drawing/2014/main" id="{2EA8CC9C-A6ED-972A-5EF3-860452FE41E3}"/>
              </a:ext>
            </a:extLst>
          </p:cNvPr>
          <p:cNvSpPr>
            <a:spLocks noGrp="1"/>
          </p:cNvSpPr>
          <p:nvPr>
            <p:ph sz="half" idx="1"/>
          </p:nvPr>
        </p:nvSpPr>
        <p:spPr/>
        <p:txBody>
          <a:bodyPr>
            <a:normAutofit fontScale="55000" lnSpcReduction="20000"/>
          </a:bodyPr>
          <a:lstStyle/>
          <a:p>
            <a:r>
              <a:rPr lang="en-US" sz="2400" dirty="0">
                <a:latin typeface="Calbri"/>
              </a:rPr>
              <a:t>Media is important in art because certain artworks are posted on social media and art galleries for individuals to view certain artworks. According to  The Power of Press: Why Artists Need Media Coverage, the article says that </a:t>
            </a:r>
            <a:r>
              <a:rPr lang="en-US" sz="2400" dirty="0">
                <a:solidFill>
                  <a:srgbClr val="000000"/>
                </a:solidFill>
                <a:latin typeface="Calbri"/>
              </a:rPr>
              <a:t>e</a:t>
            </a:r>
            <a:r>
              <a:rPr lang="en-US" sz="2400" b="0" i="0" dirty="0">
                <a:solidFill>
                  <a:srgbClr val="000000"/>
                </a:solidFill>
                <a:effectLst/>
                <a:latin typeface="Calbri"/>
              </a:rPr>
              <a:t>xposure to a wider audience: In </a:t>
            </a:r>
            <a:r>
              <a:rPr lang="en-US" sz="2400" dirty="0">
                <a:latin typeface="Calbri"/>
              </a:rPr>
              <a:t>The Power of Press: Why Artists Need Media Coverage , the narrator mentioned that </a:t>
            </a:r>
            <a:r>
              <a:rPr lang="en-US" sz="2400" dirty="0">
                <a:solidFill>
                  <a:srgbClr val="000000"/>
                </a:solidFill>
                <a:latin typeface="Calbri"/>
              </a:rPr>
              <a:t>g</a:t>
            </a:r>
            <a:r>
              <a:rPr lang="en-US" sz="2400" b="0" i="0" dirty="0">
                <a:solidFill>
                  <a:srgbClr val="000000"/>
                </a:solidFill>
                <a:effectLst/>
                <a:latin typeface="Calbri"/>
              </a:rPr>
              <a:t>etting your work in front of a new audience is essential for gaining new fans and followers. According to </a:t>
            </a:r>
            <a:r>
              <a:rPr lang="en-US" sz="2400" dirty="0">
                <a:latin typeface="Calbri"/>
              </a:rPr>
              <a:t>The Power of Press: Why Artists Need Media Coverage , the article says, by</a:t>
            </a:r>
            <a:r>
              <a:rPr lang="en-US" sz="2400" b="0" i="0" dirty="0">
                <a:solidFill>
                  <a:srgbClr val="000000"/>
                </a:solidFill>
                <a:effectLst/>
                <a:latin typeface="Calbri"/>
              </a:rPr>
              <a:t> getting media coverage, you can reach people who may have never heard of you before. In </a:t>
            </a:r>
            <a:r>
              <a:rPr lang="en-US" sz="2400" dirty="0">
                <a:latin typeface="Calbri"/>
              </a:rPr>
              <a:t>The Power of Press: Why Artists Need Media Coverage, the article states that</a:t>
            </a:r>
            <a:r>
              <a:rPr lang="en-US" sz="2400" b="0" i="0" dirty="0">
                <a:solidFill>
                  <a:srgbClr val="000000"/>
                </a:solidFill>
                <a:effectLst/>
                <a:latin typeface="Calbri"/>
              </a:rPr>
              <a:t> </a:t>
            </a:r>
            <a:r>
              <a:rPr lang="en-US" sz="2400" dirty="0">
                <a:solidFill>
                  <a:srgbClr val="000000"/>
                </a:solidFill>
                <a:latin typeface="Calbri"/>
              </a:rPr>
              <a:t>t</a:t>
            </a:r>
            <a:r>
              <a:rPr lang="en-US" sz="2400" b="0" i="0" dirty="0">
                <a:solidFill>
                  <a:srgbClr val="000000"/>
                </a:solidFill>
                <a:effectLst/>
                <a:latin typeface="Calbri"/>
              </a:rPr>
              <a:t>his exposure can lead to more sales, In </a:t>
            </a:r>
            <a:r>
              <a:rPr lang="en-US" sz="2400" dirty="0">
                <a:latin typeface="Calbri"/>
              </a:rPr>
              <a:t>The Power of Press: Why Artists Need Media Coverage, the article states that</a:t>
            </a:r>
            <a:r>
              <a:rPr lang="en-US" sz="2400" dirty="0">
                <a:solidFill>
                  <a:srgbClr val="000000"/>
                </a:solidFill>
                <a:latin typeface="Calbri"/>
              </a:rPr>
              <a:t>,</a:t>
            </a:r>
            <a:r>
              <a:rPr lang="en-US" sz="2400" b="0" i="0" dirty="0">
                <a:solidFill>
                  <a:srgbClr val="000000"/>
                </a:solidFill>
                <a:effectLst/>
                <a:latin typeface="Calbri"/>
              </a:rPr>
              <a:t> more show opportunities , According to </a:t>
            </a:r>
            <a:r>
              <a:rPr lang="en-US" sz="2400" dirty="0">
                <a:latin typeface="Calbri"/>
              </a:rPr>
              <a:t>The Power of Press: Why Artists Need Media Coverage, the article stated</a:t>
            </a:r>
            <a:r>
              <a:rPr lang="en-US" sz="2400" b="0" i="0" dirty="0">
                <a:solidFill>
                  <a:srgbClr val="000000"/>
                </a:solidFill>
                <a:effectLst/>
                <a:latin typeface="Calbri"/>
              </a:rPr>
              <a:t> to, and more recognition in the art world.</a:t>
            </a:r>
          </a:p>
          <a:p>
            <a:endParaRPr lang="en-US" dirty="0"/>
          </a:p>
        </p:txBody>
      </p:sp>
      <p:sp>
        <p:nvSpPr>
          <p:cNvPr id="4" name="Content Placeholder 3">
            <a:extLst>
              <a:ext uri="{FF2B5EF4-FFF2-40B4-BE49-F238E27FC236}">
                <a16:creationId xmlns:a16="http://schemas.microsoft.com/office/drawing/2014/main" id="{DAF4439B-622F-203E-D429-07AFB76A0C5F}"/>
              </a:ext>
            </a:extLst>
          </p:cNvPr>
          <p:cNvSpPr>
            <a:spLocks noGrp="1"/>
          </p:cNvSpPr>
          <p:nvPr>
            <p:ph sz="half" idx="2"/>
          </p:nvPr>
        </p:nvSpPr>
        <p:spPr/>
        <p:txBody>
          <a:bodyPr>
            <a:normAutofit fontScale="55000" lnSpcReduction="20000"/>
          </a:bodyPr>
          <a:lstStyle/>
          <a:p>
            <a:r>
              <a:rPr lang="en-US" dirty="0"/>
              <a:t>Creator: Omer</a:t>
            </a:r>
          </a:p>
          <a:p>
            <a:endParaRPr lang="en-US" dirty="0"/>
          </a:p>
        </p:txBody>
      </p:sp>
      <p:pic>
        <p:nvPicPr>
          <p:cNvPr id="5" name="Picture 4">
            <a:extLst>
              <a:ext uri="{FF2B5EF4-FFF2-40B4-BE49-F238E27FC236}">
                <a16:creationId xmlns:a16="http://schemas.microsoft.com/office/drawing/2014/main" id="{978B98BA-997D-7444-CF7F-FB47DD4156F2}"/>
              </a:ext>
            </a:extLst>
          </p:cNvPr>
          <p:cNvPicPr>
            <a:picLocks noChangeAspect="1"/>
          </p:cNvPicPr>
          <p:nvPr/>
        </p:nvPicPr>
        <p:blipFill>
          <a:blip r:embed="rId2"/>
          <a:stretch>
            <a:fillRect/>
          </a:stretch>
        </p:blipFill>
        <p:spPr>
          <a:xfrm>
            <a:off x="5807081" y="3237833"/>
            <a:ext cx="2617252" cy="1308626"/>
          </a:xfrm>
          <a:prstGeom prst="rect">
            <a:avLst/>
          </a:prstGeom>
        </p:spPr>
      </p:pic>
    </p:spTree>
    <p:extLst>
      <p:ext uri="{BB962C8B-B14F-4D97-AF65-F5344CB8AC3E}">
        <p14:creationId xmlns:p14="http://schemas.microsoft.com/office/powerpoint/2010/main" val="39468358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6FA2B-01E8-6398-2D0C-642496B3440D}"/>
              </a:ext>
            </a:extLst>
          </p:cNvPr>
          <p:cNvSpPr>
            <a:spLocks noGrp="1"/>
          </p:cNvSpPr>
          <p:nvPr>
            <p:ph type="title"/>
          </p:nvPr>
        </p:nvSpPr>
        <p:spPr/>
        <p:txBody>
          <a:bodyPr/>
          <a:lstStyle/>
          <a:p>
            <a:r>
              <a:rPr lang="en-US" dirty="0"/>
              <a:t>Why is abstract art important in media?</a:t>
            </a:r>
          </a:p>
        </p:txBody>
      </p:sp>
      <p:sp>
        <p:nvSpPr>
          <p:cNvPr id="3" name="Content Placeholder 2">
            <a:extLst>
              <a:ext uri="{FF2B5EF4-FFF2-40B4-BE49-F238E27FC236}">
                <a16:creationId xmlns:a16="http://schemas.microsoft.com/office/drawing/2014/main" id="{D949932E-B957-A696-B036-D387BE42CDFE}"/>
              </a:ext>
            </a:extLst>
          </p:cNvPr>
          <p:cNvSpPr>
            <a:spLocks noGrp="1"/>
          </p:cNvSpPr>
          <p:nvPr>
            <p:ph sz="half" idx="1"/>
          </p:nvPr>
        </p:nvSpPr>
        <p:spPr/>
        <p:txBody>
          <a:bodyPr>
            <a:normAutofit fontScale="77500" lnSpcReduction="20000"/>
          </a:bodyPr>
          <a:lstStyle/>
          <a:p>
            <a:r>
              <a:rPr lang="en-US" dirty="0"/>
              <a:t>Abstract art is important in media because the artists can put a certain twist on their artworks, so that individuals can be interested by the concept of art to make their own artwork from their own experiences. According to Why Abstract Art Work, the article states that </a:t>
            </a:r>
            <a:r>
              <a:rPr lang="en-US" b="0" i="0" dirty="0">
                <a:solidFill>
                  <a:srgbClr val="666666"/>
                </a:solidFill>
                <a:effectLst/>
                <a:latin typeface="Oswald" panose="020F0502020204030204" pitchFamily="2" charset="0"/>
              </a:rPr>
              <a:t>Abstract art's purpose is to encourage involvement and imagination, not to tell a story—at least not directly. I like to imply ideas with the paintings. In Why Abstract Art Works ,the article stated that </a:t>
            </a:r>
            <a:r>
              <a:rPr lang="en-US" dirty="0">
                <a:solidFill>
                  <a:srgbClr val="666666"/>
                </a:solidFill>
                <a:latin typeface="Oswald" panose="020F0502020204030204" pitchFamily="2" charset="0"/>
              </a:rPr>
              <a:t>o</a:t>
            </a:r>
            <a:r>
              <a:rPr lang="en-US" b="0" i="0" dirty="0">
                <a:solidFill>
                  <a:srgbClr val="666666"/>
                </a:solidFill>
                <a:effectLst/>
                <a:latin typeface="Oswald" panose="020F0502020204030204" pitchFamily="2" charset="0"/>
              </a:rPr>
              <a:t>thers say that abstract art is "art for art's sake" and creates an object that stands on its own. According to Why Abstract Artwork, the artic</a:t>
            </a:r>
            <a:r>
              <a:rPr lang="en-US" dirty="0">
                <a:solidFill>
                  <a:srgbClr val="666666"/>
                </a:solidFill>
                <a:latin typeface="Oswald" panose="020F0502020204030204" pitchFamily="2" charset="0"/>
              </a:rPr>
              <a:t>le mentions that</a:t>
            </a:r>
            <a:r>
              <a:rPr lang="en-US" b="0" i="0" dirty="0">
                <a:solidFill>
                  <a:srgbClr val="666666"/>
                </a:solidFill>
                <a:effectLst/>
                <a:latin typeface="Oswald" panose="020F0502020204030204" pitchFamily="2" charset="0"/>
              </a:rPr>
              <a:t> </a:t>
            </a:r>
            <a:r>
              <a:rPr lang="en-US" dirty="0">
                <a:solidFill>
                  <a:srgbClr val="666666"/>
                </a:solidFill>
                <a:latin typeface="Oswald" panose="020F0502020204030204" pitchFamily="2" charset="0"/>
              </a:rPr>
              <a:t>t</a:t>
            </a:r>
            <a:r>
              <a:rPr lang="en-US" b="0" i="0" dirty="0">
                <a:solidFill>
                  <a:srgbClr val="666666"/>
                </a:solidFill>
                <a:effectLst/>
                <a:latin typeface="Oswald" panose="020F0502020204030204" pitchFamily="2" charset="0"/>
              </a:rPr>
              <a:t>hat’s a valid argument in my mind as well.</a:t>
            </a:r>
            <a:endParaRPr lang="en-US" dirty="0"/>
          </a:p>
          <a:p>
            <a:endParaRPr lang="en-US" dirty="0"/>
          </a:p>
        </p:txBody>
      </p:sp>
      <p:sp>
        <p:nvSpPr>
          <p:cNvPr id="4" name="Content Placeholder 3">
            <a:extLst>
              <a:ext uri="{FF2B5EF4-FFF2-40B4-BE49-F238E27FC236}">
                <a16:creationId xmlns:a16="http://schemas.microsoft.com/office/drawing/2014/main" id="{8FCDD52F-19C3-9BD7-8817-7B1F49AE427B}"/>
              </a:ext>
            </a:extLst>
          </p:cNvPr>
          <p:cNvSpPr>
            <a:spLocks noGrp="1"/>
          </p:cNvSpPr>
          <p:nvPr>
            <p:ph sz="half" idx="2"/>
          </p:nvPr>
        </p:nvSpPr>
        <p:spPr/>
        <p:txBody>
          <a:bodyPr>
            <a:normAutofit fontScale="77500" lnSpcReduction="20000"/>
          </a:bodyPr>
          <a:lstStyle/>
          <a:p>
            <a:r>
              <a:rPr lang="en-US" dirty="0"/>
              <a:t>Creator: Tom Fedro</a:t>
            </a:r>
          </a:p>
          <a:p>
            <a:endParaRPr lang="en-US" dirty="0"/>
          </a:p>
        </p:txBody>
      </p:sp>
      <p:pic>
        <p:nvPicPr>
          <p:cNvPr id="5" name="Picture 4">
            <a:extLst>
              <a:ext uri="{FF2B5EF4-FFF2-40B4-BE49-F238E27FC236}">
                <a16:creationId xmlns:a16="http://schemas.microsoft.com/office/drawing/2014/main" id="{E22DD221-93A6-5EE5-E2CE-324569C0EF4F}"/>
              </a:ext>
            </a:extLst>
          </p:cNvPr>
          <p:cNvPicPr>
            <a:picLocks noChangeAspect="1"/>
          </p:cNvPicPr>
          <p:nvPr/>
        </p:nvPicPr>
        <p:blipFill>
          <a:blip r:embed="rId2"/>
          <a:stretch>
            <a:fillRect/>
          </a:stretch>
        </p:blipFill>
        <p:spPr>
          <a:xfrm>
            <a:off x="6094909" y="3191933"/>
            <a:ext cx="2278887" cy="2281422"/>
          </a:xfrm>
          <a:prstGeom prst="rect">
            <a:avLst/>
          </a:prstGeom>
        </p:spPr>
      </p:pic>
    </p:spTree>
    <p:extLst>
      <p:ext uri="{BB962C8B-B14F-4D97-AF65-F5344CB8AC3E}">
        <p14:creationId xmlns:p14="http://schemas.microsoft.com/office/powerpoint/2010/main" val="13953819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4254E-053A-CD16-15A6-59F7F05A3171}"/>
              </a:ext>
            </a:extLst>
          </p:cNvPr>
          <p:cNvSpPr>
            <a:spLocks noGrp="1"/>
          </p:cNvSpPr>
          <p:nvPr>
            <p:ph type="title"/>
          </p:nvPr>
        </p:nvSpPr>
        <p:spPr/>
        <p:txBody>
          <a:bodyPr/>
          <a:lstStyle/>
          <a:p>
            <a:r>
              <a:rPr lang="en-US" dirty="0"/>
              <a:t>Why is there media in certain artworks?</a:t>
            </a:r>
          </a:p>
        </p:txBody>
      </p:sp>
      <p:sp>
        <p:nvSpPr>
          <p:cNvPr id="3" name="Content Placeholder 2">
            <a:extLst>
              <a:ext uri="{FF2B5EF4-FFF2-40B4-BE49-F238E27FC236}">
                <a16:creationId xmlns:a16="http://schemas.microsoft.com/office/drawing/2014/main" id="{299862DC-1823-4E91-5800-0AC0CAD7A75B}"/>
              </a:ext>
            </a:extLst>
          </p:cNvPr>
          <p:cNvSpPr>
            <a:spLocks noGrp="1"/>
          </p:cNvSpPr>
          <p:nvPr>
            <p:ph sz="half" idx="1"/>
          </p:nvPr>
        </p:nvSpPr>
        <p:spPr/>
        <p:txBody>
          <a:bodyPr>
            <a:normAutofit fontScale="77500" lnSpcReduction="20000"/>
          </a:bodyPr>
          <a:lstStyle/>
          <a:p>
            <a:r>
              <a:rPr lang="en-US" dirty="0"/>
              <a:t>Certain artworks incorporate some forms of media with the artists own experiences in their artworks. According to fine arts in the context of media culture, the article states that,</a:t>
            </a:r>
            <a:r>
              <a:rPr lang="en-US" b="0" i="0" dirty="0">
                <a:effectLst/>
                <a:latin typeface="PT Serif" panose="020A0603040505020204" pitchFamily="18" charset="0"/>
              </a:rPr>
              <a:t> unlike traditional galleries, mass media exposes fine art to larger specific audiences, thus promoting individual styles.  In the fine arts in the context of media culture, the article says, according to Gever, mass media helps diversify the art industry compared to the traditional dogmatic approach, where gallery owners determined what was suitable for the audience</a:t>
            </a:r>
            <a:r>
              <a:rPr lang="en-US" b="0" i="0" dirty="0">
                <a:solidFill>
                  <a:srgbClr val="7A7A7A"/>
                </a:solidFill>
                <a:effectLst/>
                <a:latin typeface="PT Serif" panose="020A0603040505020204" pitchFamily="18" charset="0"/>
              </a:rPr>
              <a:t>.</a:t>
            </a:r>
            <a:endParaRPr lang="en-US" dirty="0"/>
          </a:p>
          <a:p>
            <a:endParaRPr lang="en-US" dirty="0"/>
          </a:p>
        </p:txBody>
      </p:sp>
      <p:sp>
        <p:nvSpPr>
          <p:cNvPr id="4" name="Content Placeholder 3">
            <a:extLst>
              <a:ext uri="{FF2B5EF4-FFF2-40B4-BE49-F238E27FC236}">
                <a16:creationId xmlns:a16="http://schemas.microsoft.com/office/drawing/2014/main" id="{07FC32DA-5581-92B5-784D-BCB0547823FE}"/>
              </a:ext>
            </a:extLst>
          </p:cNvPr>
          <p:cNvSpPr>
            <a:spLocks noGrp="1"/>
          </p:cNvSpPr>
          <p:nvPr>
            <p:ph sz="half" idx="2"/>
          </p:nvPr>
        </p:nvSpPr>
        <p:spPr/>
        <p:txBody>
          <a:bodyPr>
            <a:normAutofit fontScale="77500" lnSpcReduction="20000"/>
          </a:bodyPr>
          <a:lstStyle/>
          <a:p>
            <a:r>
              <a:rPr lang="en-US" dirty="0"/>
              <a:t>Creator: Jackyenjoyphotograph, and ivanastar</a:t>
            </a:r>
          </a:p>
          <a:p>
            <a:endParaRPr lang="en-US" dirty="0"/>
          </a:p>
        </p:txBody>
      </p:sp>
      <p:pic>
        <p:nvPicPr>
          <p:cNvPr id="5" name="Picture 4">
            <a:extLst>
              <a:ext uri="{FF2B5EF4-FFF2-40B4-BE49-F238E27FC236}">
                <a16:creationId xmlns:a16="http://schemas.microsoft.com/office/drawing/2014/main" id="{7140FC26-AE89-F87A-EEA7-B78D958A1378}"/>
              </a:ext>
            </a:extLst>
          </p:cNvPr>
          <p:cNvPicPr>
            <a:picLocks noChangeAspect="1"/>
          </p:cNvPicPr>
          <p:nvPr/>
        </p:nvPicPr>
        <p:blipFill>
          <a:blip r:embed="rId2"/>
          <a:stretch>
            <a:fillRect/>
          </a:stretch>
        </p:blipFill>
        <p:spPr>
          <a:xfrm>
            <a:off x="6531786" y="3165196"/>
            <a:ext cx="2320958" cy="1547305"/>
          </a:xfrm>
          <a:prstGeom prst="rect">
            <a:avLst/>
          </a:prstGeom>
        </p:spPr>
      </p:pic>
      <p:pic>
        <p:nvPicPr>
          <p:cNvPr id="6" name="Picture 5">
            <a:extLst>
              <a:ext uri="{FF2B5EF4-FFF2-40B4-BE49-F238E27FC236}">
                <a16:creationId xmlns:a16="http://schemas.microsoft.com/office/drawing/2014/main" id="{C1AD0EBC-78E7-F9AA-0B80-EA48042D8301}"/>
              </a:ext>
            </a:extLst>
          </p:cNvPr>
          <p:cNvPicPr>
            <a:picLocks noChangeAspect="1"/>
          </p:cNvPicPr>
          <p:nvPr/>
        </p:nvPicPr>
        <p:blipFill>
          <a:blip r:embed="rId3"/>
          <a:stretch>
            <a:fillRect/>
          </a:stretch>
        </p:blipFill>
        <p:spPr>
          <a:xfrm>
            <a:off x="6531786" y="4712501"/>
            <a:ext cx="2320958" cy="1547306"/>
          </a:xfrm>
          <a:prstGeom prst="rect">
            <a:avLst/>
          </a:prstGeom>
        </p:spPr>
      </p:pic>
    </p:spTree>
    <p:extLst>
      <p:ext uri="{BB962C8B-B14F-4D97-AF65-F5344CB8AC3E}">
        <p14:creationId xmlns:p14="http://schemas.microsoft.com/office/powerpoint/2010/main" val="808039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2BD50-1066-883E-1812-69B43D26D0E5}"/>
              </a:ext>
            </a:extLst>
          </p:cNvPr>
          <p:cNvSpPr>
            <a:spLocks noGrp="1"/>
          </p:cNvSpPr>
          <p:nvPr>
            <p:ph type="title"/>
          </p:nvPr>
        </p:nvSpPr>
        <p:spPr>
          <a:xfrm rot="10800000" flipH="1" flipV="1">
            <a:off x="841694" y="408889"/>
            <a:ext cx="1396497" cy="2117951"/>
          </a:xfrm>
        </p:spPr>
        <p:txBody>
          <a:bodyPr>
            <a:normAutofit/>
          </a:bodyPr>
          <a:lstStyle/>
          <a:p>
            <a:endParaRPr lang="en-US" dirty="0"/>
          </a:p>
        </p:txBody>
      </p:sp>
      <p:sp>
        <p:nvSpPr>
          <p:cNvPr id="4" name="Text Placeholder 3">
            <a:extLst>
              <a:ext uri="{FF2B5EF4-FFF2-40B4-BE49-F238E27FC236}">
                <a16:creationId xmlns:a16="http://schemas.microsoft.com/office/drawing/2014/main" id="{5F06FD31-E519-96F4-336E-15E5F8CB77E7}"/>
              </a:ext>
            </a:extLst>
          </p:cNvPr>
          <p:cNvSpPr>
            <a:spLocks noGrp="1"/>
          </p:cNvSpPr>
          <p:nvPr>
            <p:ph type="body" sz="half" idx="2"/>
          </p:nvPr>
        </p:nvSpPr>
        <p:spPr>
          <a:xfrm>
            <a:off x="3442506" y="2818962"/>
            <a:ext cx="1813759" cy="3553949"/>
          </a:xfrm>
        </p:spPr>
        <p:txBody>
          <a:bodyPr>
            <a:normAutofit fontScale="32500" lnSpcReduction="20000"/>
          </a:bodyPr>
          <a:lstStyle/>
          <a:p>
            <a:r>
              <a:rPr lang="en-US" dirty="0"/>
              <a:t>Media is many forms of connections which includes online news articles, and a news broadcast. Social Media can be a form of media because the platform uses a certain algorithm which engages the audience's attention. Video Games are a form of media because individuals can play the game with some concepts of the games that come to mind when they are playing.  Media  is an art form because the artworks depicts certain images of the articles, TV shows, and films. According to </a:t>
            </a:r>
            <a:r>
              <a:rPr lang="en-US" b="0" i="0" dirty="0">
                <a:solidFill>
                  <a:srgbClr val="111111"/>
                </a:solidFill>
                <a:effectLst/>
                <a:latin typeface="Cabin-semi-bold"/>
              </a:rPr>
              <a:t>Social Media: Definition, Importance, Top Websites and Apps, the narrator</a:t>
            </a:r>
            <a:r>
              <a:rPr lang="en-US" dirty="0">
                <a:solidFill>
                  <a:srgbClr val="111111"/>
                </a:solidFill>
                <a:latin typeface="Cabin-semi-bold"/>
              </a:rPr>
              <a:t> stated that </a:t>
            </a:r>
            <a:r>
              <a:rPr lang="en-US" b="0" i="0" dirty="0">
                <a:solidFill>
                  <a:srgbClr val="111111"/>
                </a:solidFill>
                <a:effectLst/>
                <a:latin typeface="SourceSansPro"/>
              </a:rPr>
              <a:t>Social media marketing is the use of social networks as a sales and marketing tool. Companies with products or services to promote can go beyond traditional advertising to </a:t>
            </a:r>
            <a:r>
              <a:rPr lang="en-US" b="0" i="0" u="sng" dirty="0">
                <a:solidFill>
                  <a:srgbClr val="2C40D0"/>
                </a:solidFill>
                <a:effectLst/>
                <a:latin typeface="SourceSansPro"/>
                <a:hlinkClick r:id="rId3"/>
              </a:rPr>
              <a:t>build an online presence</a:t>
            </a:r>
            <a:r>
              <a:rPr lang="en-US" b="0" i="0" dirty="0">
                <a:solidFill>
                  <a:srgbClr val="111111"/>
                </a:solidFill>
                <a:effectLst/>
                <a:latin typeface="SourceSansPro"/>
              </a:rPr>
              <a:t> and engage directly with their customers.</a:t>
            </a:r>
            <a:endParaRPr lang="en-US" b="0" i="0" dirty="0">
              <a:solidFill>
                <a:srgbClr val="111111"/>
              </a:solidFill>
              <a:effectLst/>
              <a:latin typeface="Cabin-semi-bold"/>
            </a:endParaRPr>
          </a:p>
          <a:p>
            <a:endParaRPr lang="en-US" dirty="0"/>
          </a:p>
        </p:txBody>
      </p:sp>
      <p:sp>
        <p:nvSpPr>
          <p:cNvPr id="6" name="AutoShape 6" descr="Free AI Art Generator: Create AI Images with Text to Art">
            <a:extLst>
              <a:ext uri="{FF2B5EF4-FFF2-40B4-BE49-F238E27FC236}">
                <a16:creationId xmlns:a16="http://schemas.microsoft.com/office/drawing/2014/main" id="{BB65D01F-ED2B-0DEF-E932-A3DC6649FFFC}"/>
              </a:ext>
            </a:extLst>
          </p:cNvPr>
          <p:cNvSpPr>
            <a:spLocks noChangeAspect="1" noChangeArrowheads="1"/>
          </p:cNvSpPr>
          <p:nvPr/>
        </p:nvSpPr>
        <p:spPr bwMode="auto">
          <a:xfrm>
            <a:off x="5943599" y="2436303"/>
            <a:ext cx="1145097" cy="114509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2" name="Picture 8" descr="300,000+ Best Art Photos · 100% Free Download · Pexels Stock Photos">
            <a:extLst>
              <a:ext uri="{FF2B5EF4-FFF2-40B4-BE49-F238E27FC236}">
                <a16:creationId xmlns:a16="http://schemas.microsoft.com/office/drawing/2014/main" id="{3E92DE7E-30A6-062A-4017-B9F9D93B2D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22947" y="86581"/>
            <a:ext cx="2376881" cy="158458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100,000+ Free Art &amp; Painting Images - Pixabay">
            <a:extLst>
              <a:ext uri="{FF2B5EF4-FFF2-40B4-BE49-F238E27FC236}">
                <a16:creationId xmlns:a16="http://schemas.microsoft.com/office/drawing/2014/main" id="{E20B2BE9-5E49-67CB-14F5-7386E6D4C37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7720" y="2713232"/>
            <a:ext cx="2745789" cy="221379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3,630,897 Abstract Art Painting Images, Stock Photos, 3D ...">
            <a:extLst>
              <a:ext uri="{FF2B5EF4-FFF2-40B4-BE49-F238E27FC236}">
                <a16:creationId xmlns:a16="http://schemas.microsoft.com/office/drawing/2014/main" id="{C694FFA3-8C77-EF42-E6C8-C70FCF73AEB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60831" y="2056144"/>
            <a:ext cx="1968072" cy="94139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8" descr="Approaches &amp; Perspective: Abstract Art (Part I) — Studio Gallery">
            <a:extLst>
              <a:ext uri="{FF2B5EF4-FFF2-40B4-BE49-F238E27FC236}">
                <a16:creationId xmlns:a16="http://schemas.microsoft.com/office/drawing/2014/main" id="{CCAD48BB-D20D-1589-767B-2B73A5C54CA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50153" y="1671169"/>
            <a:ext cx="1810678" cy="1440541"/>
          </a:xfrm>
          <a:prstGeom prst="rect">
            <a:avLst/>
          </a:prstGeom>
          <a:noFill/>
          <a:extLst>
            <a:ext uri="{909E8E84-426E-40DD-AFC4-6F175D3DCCD1}">
              <a14:hiddenFill xmlns:a14="http://schemas.microsoft.com/office/drawing/2010/main">
                <a:solidFill>
                  <a:srgbClr val="FFFFFF"/>
                </a:solidFill>
              </a14:hiddenFill>
            </a:ext>
          </a:extLst>
        </p:spPr>
      </p:pic>
      <p:pic>
        <p:nvPicPr>
          <p:cNvPr id="3" name="Online Media 2" title="Positive Effects of Social Media | Animation Explainer Template">
            <a:hlinkClick r:id="" action="ppaction://media"/>
            <a:extLst>
              <a:ext uri="{FF2B5EF4-FFF2-40B4-BE49-F238E27FC236}">
                <a16:creationId xmlns:a16="http://schemas.microsoft.com/office/drawing/2014/main" id="{5D0133D5-9D4A-232F-4080-8EC42A529FA9}"/>
              </a:ext>
            </a:extLst>
          </p:cNvPr>
          <p:cNvPicPr>
            <a:picLocks noRot="1" noChangeAspect="1"/>
          </p:cNvPicPr>
          <p:nvPr>
            <a:videoFile r:link="rId1"/>
          </p:nvPr>
        </p:nvPicPr>
        <p:blipFill>
          <a:blip r:embed="rId8"/>
          <a:stretch>
            <a:fillRect/>
          </a:stretch>
        </p:blipFill>
        <p:spPr>
          <a:xfrm>
            <a:off x="35557" y="222498"/>
            <a:ext cx="3918209" cy="2342777"/>
          </a:xfrm>
          <a:prstGeom prst="rect">
            <a:avLst/>
          </a:prstGeom>
        </p:spPr>
      </p:pic>
    </p:spTree>
    <p:extLst>
      <p:ext uri="{BB962C8B-B14F-4D97-AF65-F5344CB8AC3E}">
        <p14:creationId xmlns:p14="http://schemas.microsoft.com/office/powerpoint/2010/main" val="2098879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86BF8-489A-7C1D-BD8B-CE4A848F64D0}"/>
              </a:ext>
            </a:extLst>
          </p:cNvPr>
          <p:cNvSpPr>
            <a:spLocks noGrp="1"/>
          </p:cNvSpPr>
          <p:nvPr>
            <p:ph type="title"/>
          </p:nvPr>
        </p:nvSpPr>
        <p:spPr>
          <a:xfrm>
            <a:off x="270933" y="177799"/>
            <a:ext cx="5545667" cy="499534"/>
          </a:xfrm>
        </p:spPr>
        <p:txBody>
          <a:bodyPr>
            <a:normAutofit fontScale="90000"/>
          </a:bodyPr>
          <a:lstStyle/>
          <a:p>
            <a:r>
              <a:rPr lang="en-US" dirty="0"/>
              <a:t>Works Cited Page:</a:t>
            </a:r>
          </a:p>
        </p:txBody>
      </p:sp>
      <p:sp>
        <p:nvSpPr>
          <p:cNvPr id="3" name="Content Placeholder 2">
            <a:extLst>
              <a:ext uri="{FF2B5EF4-FFF2-40B4-BE49-F238E27FC236}">
                <a16:creationId xmlns:a16="http://schemas.microsoft.com/office/drawing/2014/main" id="{81E36CCA-CCF5-3133-7255-C4B29DC13D72}"/>
              </a:ext>
            </a:extLst>
          </p:cNvPr>
          <p:cNvSpPr>
            <a:spLocks noGrp="1"/>
          </p:cNvSpPr>
          <p:nvPr>
            <p:ph idx="1"/>
          </p:nvPr>
        </p:nvSpPr>
        <p:spPr>
          <a:xfrm>
            <a:off x="169333" y="739227"/>
            <a:ext cx="4809067" cy="6019799"/>
          </a:xfrm>
        </p:spPr>
        <p:txBody>
          <a:bodyPr>
            <a:normAutofit fontScale="32500" lnSpcReduction="20000"/>
          </a:bodyPr>
          <a:lstStyle/>
          <a:p>
            <a:r>
              <a:rPr lang="en-US" sz="2000" dirty="0">
                <a:latin typeface="Calbri"/>
                <a:hlinkClick r:id="rId2"/>
              </a:rPr>
              <a:t>https://tiltwest.medium.com/art-in-the-age-of-social-media-1627aa44edc2</a:t>
            </a:r>
            <a:endParaRPr lang="en-US" sz="2000" dirty="0">
              <a:latin typeface="Calbri"/>
            </a:endParaRPr>
          </a:p>
          <a:p>
            <a:r>
              <a:rPr lang="en-US" sz="2000" dirty="0">
                <a:latin typeface="Calbri"/>
                <a:hlinkClick r:id="rId3"/>
              </a:rPr>
              <a:t>https://eclecticgallery.co.uk/news/244-art-and-social-media-the-impact-of-digital-art-in-the-digital-age-navigating-the-impact/</a:t>
            </a:r>
            <a:endParaRPr lang="en-US" sz="2000" dirty="0">
              <a:latin typeface="Calbri"/>
            </a:endParaRPr>
          </a:p>
          <a:p>
            <a:r>
              <a:rPr lang="en-US" sz="2000" dirty="0">
                <a:latin typeface="Calbri"/>
                <a:hlinkClick r:id="rId4"/>
              </a:rPr>
              <a:t>https://www.artworkarchive.com/blog/a-deep-look-at-digital-art-and-social-media</a:t>
            </a:r>
            <a:endParaRPr lang="en-US" sz="2000" dirty="0">
              <a:latin typeface="Calbri"/>
            </a:endParaRPr>
          </a:p>
          <a:p>
            <a:r>
              <a:rPr lang="en-US" sz="2000" dirty="0">
                <a:latin typeface="Calbri"/>
                <a:hlinkClick r:id="rId5"/>
              </a:rPr>
              <a:t>https://www.pewresearch.org/global/2022/12/06/views-of-social-media-and-its-impacts-on-society-in-advanced-economies-2022/</a:t>
            </a:r>
            <a:endParaRPr lang="en-US" sz="2000" dirty="0">
              <a:latin typeface="Calbri"/>
            </a:endParaRPr>
          </a:p>
          <a:p>
            <a:r>
              <a:rPr lang="en-US" sz="2000" dirty="0">
                <a:latin typeface="Calbri"/>
                <a:hlinkClick r:id="rId6"/>
              </a:rPr>
              <a:t>https://evolveartist.com/blog/do-artists-need-to-be-on-social-media/</a:t>
            </a:r>
            <a:endParaRPr lang="en-US" sz="2000" dirty="0">
              <a:latin typeface="Calbri"/>
            </a:endParaRPr>
          </a:p>
          <a:p>
            <a:r>
              <a:rPr lang="en-US" sz="2000" dirty="0">
                <a:latin typeface="Calbri"/>
                <a:hlinkClick r:id="rId7"/>
              </a:rPr>
              <a:t>https://pipelineartists.com/why-representation-matters-in-arts/</a:t>
            </a:r>
            <a:endParaRPr lang="en-US" sz="2000" dirty="0">
              <a:latin typeface="Calbri"/>
            </a:endParaRPr>
          </a:p>
          <a:p>
            <a:r>
              <a:rPr lang="en-US" sz="2000" dirty="0">
                <a:latin typeface="Calbri"/>
                <a:hlinkClick r:id="rId8"/>
              </a:rPr>
              <a:t>https://magazine.artland.com/how-social-media-is-shaping-art-the-impact-of-an-instagram-obsessed-culture/</a:t>
            </a:r>
            <a:endParaRPr lang="en-US" sz="2000" dirty="0">
              <a:latin typeface="Calbri"/>
            </a:endParaRPr>
          </a:p>
          <a:p>
            <a:r>
              <a:rPr lang="en-US" sz="2000" dirty="0">
                <a:latin typeface="Calbri"/>
                <a:hlinkClick r:id="rId9"/>
              </a:rPr>
              <a:t>https://jennarainey.com/is-social-media-making-your-art-bad/#:~:text=In%20today's%20digitally%20driven%20world,exposure%2C%20and%20even%20build%20careers</a:t>
            </a:r>
            <a:r>
              <a:rPr lang="en-US" sz="2000" dirty="0">
                <a:latin typeface="Calbri"/>
              </a:rPr>
              <a:t>.</a:t>
            </a:r>
          </a:p>
          <a:p>
            <a:r>
              <a:rPr lang="en-US" sz="2000" dirty="0">
                <a:latin typeface="Calbri"/>
                <a:hlinkClick r:id="rId10"/>
              </a:rPr>
              <a:t>https://artbusinessnews.com/2021/06/fine-arts-in-the-context-of-media-culture/</a:t>
            </a:r>
            <a:endParaRPr lang="en-US" sz="2000" dirty="0">
              <a:latin typeface="Calbri"/>
            </a:endParaRPr>
          </a:p>
          <a:p>
            <a:r>
              <a:rPr lang="en-US" sz="2000" dirty="0">
                <a:latin typeface="Calbri"/>
                <a:hlinkClick r:id="rId11"/>
              </a:rPr>
              <a:t>https://media-arts.gatech.edu/</a:t>
            </a:r>
            <a:endParaRPr lang="en-US" sz="2000" dirty="0">
              <a:latin typeface="Calbri"/>
            </a:endParaRPr>
          </a:p>
          <a:p>
            <a:r>
              <a:rPr lang="en-US" sz="2000" dirty="0">
                <a:latin typeface="Calbri"/>
                <a:hlinkClick r:id="rId12"/>
              </a:rPr>
              <a:t>https://www.thechicagoschool.edu/insight/from-the-magazine/a-virtual-life/</a:t>
            </a:r>
            <a:endParaRPr lang="en-US" sz="2000" dirty="0">
              <a:latin typeface="Calbri"/>
            </a:endParaRPr>
          </a:p>
          <a:p>
            <a:r>
              <a:rPr lang="en-US" sz="2000" dirty="0">
                <a:latin typeface="Calbri"/>
                <a:hlinkClick r:id="rId13"/>
              </a:rPr>
              <a:t>https://weareunlimited.org.uk/wp-content/uploads/2022/04/The-Impact-Of-Using-Social-Media-As-An-Artist-compressed.pdf</a:t>
            </a:r>
            <a:endParaRPr lang="en-US" sz="2000" dirty="0">
              <a:latin typeface="Calbri"/>
            </a:endParaRPr>
          </a:p>
          <a:p>
            <a:r>
              <a:rPr lang="en-US" sz="2000" dirty="0">
                <a:latin typeface="Calbri"/>
                <a:hlinkClick r:id="rId14"/>
              </a:rPr>
              <a:t>https://digartdigmedia.wordpress.com/2019/12/03/what-is-the-substantial-relationship-between-art-and-media/</a:t>
            </a:r>
            <a:endParaRPr lang="en-US" sz="2000" dirty="0">
              <a:latin typeface="Calbri"/>
            </a:endParaRPr>
          </a:p>
          <a:p>
            <a:r>
              <a:rPr lang="en-US" sz="2000" dirty="0">
                <a:latin typeface="Calbri"/>
                <a:hlinkClick r:id="rId15"/>
              </a:rPr>
              <a:t>https://meteamedia.org/17344/opinions/social-media-has-changed-the-way-we-think/</a:t>
            </a:r>
            <a:endParaRPr lang="en-US" sz="2000" dirty="0">
              <a:latin typeface="Calbri"/>
            </a:endParaRPr>
          </a:p>
          <a:p>
            <a:r>
              <a:rPr lang="en-US" sz="2000" dirty="0">
                <a:latin typeface="Calbri"/>
                <a:hlinkClick r:id="rId16"/>
              </a:rPr>
              <a:t>https://studioq.com/blog/2024/1/15/why-abstract-work</a:t>
            </a:r>
            <a:endParaRPr lang="en-US" sz="2000" dirty="0">
              <a:latin typeface="Calbri"/>
            </a:endParaRPr>
          </a:p>
          <a:p>
            <a:r>
              <a:rPr lang="en-US" sz="2000" dirty="0">
                <a:latin typeface="Calbri"/>
                <a:hlinkClick r:id="rId17"/>
              </a:rPr>
              <a:t>https://www.app.brush.bio/resources/artists-and-media-coverage</a:t>
            </a:r>
            <a:endParaRPr lang="en-US" sz="2000" dirty="0">
              <a:latin typeface="Calbri"/>
            </a:endParaRPr>
          </a:p>
          <a:p>
            <a:r>
              <a:rPr lang="en-US" sz="2000" dirty="0">
                <a:latin typeface="Calbri"/>
                <a:hlinkClick r:id="rId18"/>
              </a:rPr>
              <a:t>https://jerwoodvisualarts.org/digital-art-and-technology-glossary/hypermedia/#:~:text=Digital%20artists%20often%20use%20hypermedia,traditional%20art%20forms%20and%20technology</a:t>
            </a:r>
            <a:r>
              <a:rPr lang="en-US" sz="2000" dirty="0">
                <a:latin typeface="Calbri"/>
              </a:rPr>
              <a:t>.</a:t>
            </a:r>
          </a:p>
          <a:p>
            <a:r>
              <a:rPr lang="en-US" sz="2000" dirty="0">
                <a:latin typeface="Calbri"/>
                <a:hlinkClick r:id="rId19"/>
              </a:rPr>
              <a:t>https://www.istockphoto.com/photos/social-media-strategy</a:t>
            </a:r>
            <a:endParaRPr lang="en-US" sz="2000" dirty="0">
              <a:latin typeface="Calbri"/>
            </a:endParaRPr>
          </a:p>
          <a:p>
            <a:r>
              <a:rPr lang="en-US" sz="2000" dirty="0">
                <a:latin typeface="Calbri"/>
                <a:hlinkClick r:id="rId20"/>
              </a:rPr>
              <a:t>https://www.istockphoto.com/photos/social-media-marketing</a:t>
            </a:r>
            <a:endParaRPr lang="en-US" sz="2000" dirty="0">
              <a:latin typeface="Calbri"/>
            </a:endParaRPr>
          </a:p>
          <a:p>
            <a:r>
              <a:rPr lang="en-US" sz="2000" dirty="0">
                <a:latin typeface="Calbri"/>
                <a:hlinkClick r:id="rId21"/>
              </a:rPr>
              <a:t>https://www.istockphoto.com/photos/art</a:t>
            </a:r>
            <a:endParaRPr lang="en-US" sz="2000" dirty="0">
              <a:latin typeface="Calbri"/>
            </a:endParaRPr>
          </a:p>
          <a:p>
            <a:r>
              <a:rPr lang="en-US" sz="2000" dirty="0">
                <a:latin typeface="Calbri"/>
                <a:hlinkClick r:id="rId22"/>
              </a:rPr>
              <a:t>https://www.vecteezy.com/vector-art/3600932-set-of-square-social-media-icon-in-color-background</a:t>
            </a:r>
            <a:endParaRPr lang="en-US" sz="2000" dirty="0">
              <a:latin typeface="Calbri"/>
            </a:endParaRPr>
          </a:p>
          <a:p>
            <a:r>
              <a:rPr lang="en-US" sz="2000" dirty="0">
                <a:latin typeface="Calbri"/>
                <a:hlinkClick r:id="rId23"/>
              </a:rPr>
              <a:t>https://www.deviantart.com/dougsq/art/Video-Game-Characters-67984886</a:t>
            </a:r>
            <a:endParaRPr lang="en-US" sz="2000" dirty="0">
              <a:latin typeface="Calbri"/>
            </a:endParaRPr>
          </a:p>
          <a:p>
            <a:r>
              <a:rPr lang="en-US" sz="2000" dirty="0">
                <a:latin typeface="Calbri"/>
                <a:hlinkClick r:id="rId24"/>
              </a:rPr>
              <a:t>https://openoregon.pressbooks.pub/understandingnewmediaarts/chapter/introduction-to-new-media-arts/</a:t>
            </a:r>
            <a:endParaRPr lang="en-US" sz="2000" dirty="0">
              <a:latin typeface="Calbri"/>
            </a:endParaRPr>
          </a:p>
          <a:p>
            <a:endParaRPr lang="en-US" sz="2000" dirty="0">
              <a:latin typeface="Calbri"/>
            </a:endParaRPr>
          </a:p>
          <a:p>
            <a:endParaRPr lang="en-US" sz="2000" dirty="0">
              <a:latin typeface="Calbri"/>
            </a:endParaRPr>
          </a:p>
          <a:p>
            <a:endParaRPr lang="en-US" sz="2000" dirty="0">
              <a:latin typeface="Calbri"/>
            </a:endParaRPr>
          </a:p>
          <a:p>
            <a:endParaRPr lang="en-US" sz="2000" dirty="0">
              <a:latin typeface="Calbri"/>
            </a:endParaRPr>
          </a:p>
          <a:p>
            <a:endParaRPr lang="en-US" dirty="0"/>
          </a:p>
        </p:txBody>
      </p:sp>
    </p:spTree>
    <p:extLst>
      <p:ext uri="{BB962C8B-B14F-4D97-AF65-F5344CB8AC3E}">
        <p14:creationId xmlns:p14="http://schemas.microsoft.com/office/powerpoint/2010/main" val="37734977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04DA-AB2E-95AF-F4CE-6E99BD3AC5D5}"/>
              </a:ext>
            </a:extLst>
          </p:cNvPr>
          <p:cNvSpPr>
            <a:spLocks noGrp="1"/>
          </p:cNvSpPr>
          <p:nvPr>
            <p:ph type="ctrTitle"/>
          </p:nvPr>
        </p:nvSpPr>
        <p:spPr/>
        <p:txBody>
          <a:bodyPr/>
          <a:lstStyle/>
          <a:p>
            <a:r>
              <a:rPr lang="en-US" dirty="0"/>
              <a:t>List of ideas of social media and art</a:t>
            </a:r>
          </a:p>
        </p:txBody>
      </p:sp>
      <p:sp>
        <p:nvSpPr>
          <p:cNvPr id="3" name="Subtitle 2">
            <a:extLst>
              <a:ext uri="{FF2B5EF4-FFF2-40B4-BE49-F238E27FC236}">
                <a16:creationId xmlns:a16="http://schemas.microsoft.com/office/drawing/2014/main" id="{B009095A-9896-3ED8-4F43-280F12E230D7}"/>
              </a:ext>
            </a:extLst>
          </p:cNvPr>
          <p:cNvSpPr>
            <a:spLocks noGrp="1"/>
          </p:cNvSpPr>
          <p:nvPr>
            <p:ph type="subTitle" idx="1"/>
          </p:nvPr>
        </p:nvSpPr>
        <p:spPr>
          <a:xfrm>
            <a:off x="761802" y="3856182"/>
            <a:ext cx="10380572" cy="2913734"/>
          </a:xfrm>
        </p:spPr>
        <p:txBody>
          <a:bodyPr>
            <a:normAutofit fontScale="55000" lnSpcReduction="20000"/>
          </a:bodyPr>
          <a:lstStyle/>
          <a:p>
            <a:r>
              <a:rPr lang="en-US" dirty="0"/>
              <a:t>.  What is social media in art?</a:t>
            </a:r>
          </a:p>
          <a:p>
            <a:r>
              <a:rPr lang="en-US" dirty="0"/>
              <a:t>.  Why is abstract art relevant in media</a:t>
            </a:r>
          </a:p>
          <a:p>
            <a:r>
              <a:rPr lang="en-US" dirty="0"/>
              <a:t>.  How are social media and art similar?</a:t>
            </a:r>
          </a:p>
          <a:p>
            <a:r>
              <a:rPr lang="en-US" dirty="0"/>
              <a:t>. How are media and art related?</a:t>
            </a:r>
          </a:p>
          <a:p>
            <a:r>
              <a:rPr lang="en-US" dirty="0"/>
              <a:t>.How can social media and art be related?</a:t>
            </a:r>
          </a:p>
          <a:p>
            <a:r>
              <a:rPr lang="en-US" dirty="0"/>
              <a:t>.What can we see on media that changes our viewpoints of the world around us?</a:t>
            </a:r>
          </a:p>
          <a:p>
            <a:r>
              <a:rPr lang="en-US" dirty="0"/>
              <a:t>.How does media correlate with art?</a:t>
            </a:r>
          </a:p>
          <a:p>
            <a:r>
              <a:rPr lang="en-US" dirty="0"/>
              <a:t>..Relation of Social media and Art.</a:t>
            </a:r>
          </a:p>
          <a:p>
            <a:r>
              <a:rPr lang="en-US" dirty="0"/>
              <a:t>. How does hypermedia relate to social media and art?</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145254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D24EE-7F8D-D72B-4321-874AC1D5761E}"/>
              </a:ext>
            </a:extLst>
          </p:cNvPr>
          <p:cNvSpPr>
            <a:spLocks noGrp="1"/>
          </p:cNvSpPr>
          <p:nvPr>
            <p:ph type="title"/>
          </p:nvPr>
        </p:nvSpPr>
        <p:spPr/>
        <p:txBody>
          <a:bodyPr/>
          <a:lstStyle/>
          <a:p>
            <a:r>
              <a:rPr lang="en-US" dirty="0"/>
              <a:t>Media and Art, and connections to multimedia</a:t>
            </a:r>
          </a:p>
        </p:txBody>
      </p:sp>
      <p:sp>
        <p:nvSpPr>
          <p:cNvPr id="4" name="Text Placeholder 3">
            <a:extLst>
              <a:ext uri="{FF2B5EF4-FFF2-40B4-BE49-F238E27FC236}">
                <a16:creationId xmlns:a16="http://schemas.microsoft.com/office/drawing/2014/main" id="{2B2F9A8C-341E-5DF4-5FA9-98746BD54A5F}"/>
              </a:ext>
            </a:extLst>
          </p:cNvPr>
          <p:cNvSpPr>
            <a:spLocks noGrp="1"/>
          </p:cNvSpPr>
          <p:nvPr>
            <p:ph type="body" sz="half" idx="2"/>
          </p:nvPr>
        </p:nvSpPr>
        <p:spPr/>
        <p:txBody>
          <a:bodyPr>
            <a:normAutofit fontScale="40000" lnSpcReduction="20000"/>
          </a:bodyPr>
          <a:lstStyle/>
          <a:p>
            <a:r>
              <a:rPr lang="en-US" dirty="0"/>
              <a:t>In multimedia, the book says, that artistic man can only fully content himself uniting every branch of art into the common Artwork: In multimedia, the book states that in every segregation of his artistic faculties, according to multimedia, the book stated that he is un-free, not fully that which he has power to be.</a:t>
            </a:r>
          </a:p>
          <a:p>
            <a:r>
              <a:rPr lang="en-US" dirty="0"/>
              <a:t>According to multimedia, the book states that  whereas the public, that representation of daily life, forgets the confines of the auditorium, in multimedia, the book mentions, and lives, and breathes now only in the artwork which seems to it as Life itself, according to multimedia, the book mentioned, and on the stage which seems the wide expanse of the whole World.</a:t>
            </a:r>
          </a:p>
          <a:p>
            <a:r>
              <a:rPr lang="en-US" dirty="0"/>
              <a:t>In the multimedia, the book says that architecture can see before herself no higher task than to frame for a fellowship of artists, according to multimedia, the book stated that, who in their own persons portray the life of Man, the special surroundings necessary for the display of the Human Artwork.</a:t>
            </a:r>
          </a:p>
          <a:p>
            <a:endParaRPr lang="en-US" dirty="0"/>
          </a:p>
        </p:txBody>
      </p:sp>
      <p:pic>
        <p:nvPicPr>
          <p:cNvPr id="3" name="Online Media 2" title="Barry Bergdoll Book Talk: Partners in Design: Alfred H. Barr Jr. and Philip Johnson">
            <a:hlinkClick r:id="" action="ppaction://media"/>
            <a:extLst>
              <a:ext uri="{FF2B5EF4-FFF2-40B4-BE49-F238E27FC236}">
                <a16:creationId xmlns:a16="http://schemas.microsoft.com/office/drawing/2014/main" id="{FB029FDD-342F-9B11-D18C-A0F02D456626}"/>
              </a:ext>
            </a:extLst>
          </p:cNvPr>
          <p:cNvPicPr>
            <a:picLocks noRot="1" noChangeAspect="1"/>
          </p:cNvPicPr>
          <p:nvPr>
            <a:videoFile r:link="rId1"/>
          </p:nvPr>
        </p:nvPicPr>
        <p:blipFill>
          <a:blip r:embed="rId4"/>
          <a:stretch>
            <a:fillRect/>
          </a:stretch>
        </p:blipFill>
        <p:spPr>
          <a:xfrm>
            <a:off x="6384721" y="2922212"/>
            <a:ext cx="2725149" cy="1539713"/>
          </a:xfrm>
          <a:prstGeom prst="rect">
            <a:avLst/>
          </a:prstGeom>
        </p:spPr>
      </p:pic>
      <p:pic>
        <p:nvPicPr>
          <p:cNvPr id="13" name="Online Media 2" title="MoMA: A new Moment">
            <a:hlinkClick r:id="" action="ppaction://media"/>
            <a:extLst>
              <a:ext uri="{FF2B5EF4-FFF2-40B4-BE49-F238E27FC236}">
                <a16:creationId xmlns:a16="http://schemas.microsoft.com/office/drawing/2014/main" id="{3B9AE47C-B1EC-A662-6AF8-8948F8647E00}"/>
              </a:ext>
            </a:extLst>
          </p:cNvPr>
          <p:cNvPicPr>
            <a:picLocks noGrp="1" noRot="1" noChangeAspect="1"/>
          </p:cNvPicPr>
          <p:nvPr>
            <p:ph type="pic" idx="1"/>
            <a:videoFile r:link="rId2"/>
          </p:nvPr>
        </p:nvPicPr>
        <p:blipFill>
          <a:blip r:embed="rId5"/>
          <a:srcRect l="13945" r="13945"/>
          <a:stretch>
            <a:fillRect/>
          </a:stretch>
        </p:blipFill>
        <p:spPr>
          <a:xfrm>
            <a:off x="6764867" y="703119"/>
            <a:ext cx="2133600" cy="2219093"/>
          </a:xfrm>
          <a:prstGeom prst="rect">
            <a:avLst/>
          </a:prstGeom>
        </p:spPr>
      </p:pic>
    </p:spTree>
    <p:extLst>
      <p:ext uri="{BB962C8B-B14F-4D97-AF65-F5344CB8AC3E}">
        <p14:creationId xmlns:p14="http://schemas.microsoft.com/office/powerpoint/2010/main" val="2263619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seq concurrent="1" nextAc="seek">
              <p:cTn id="17" restart="whenNotActive" fill="hold" evtFilter="cancelBubble" nodeType="interactiveSeq">
                <p:stCondLst>
                  <p:cond evt="onClick" delay="0">
                    <p:tgtEl>
                      <p:spTgt spid="13"/>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13"/>
                                        </p:tgtEl>
                                      </p:cBhvr>
                                    </p:cmd>
                                  </p:childTnLst>
                                </p:cTn>
                              </p:par>
                            </p:childTnLst>
                          </p:cTn>
                        </p:par>
                      </p:childTnLst>
                    </p:cTn>
                  </p:par>
                </p:childTnLst>
              </p:cTn>
              <p:nextCondLst>
                <p:cond evt="onClick" delay="0">
                  <p:tgtEl>
                    <p:spTgt spid="13"/>
                  </p:tgtEl>
                </p:cond>
              </p:nextCondLst>
            </p:seq>
            <p:video>
              <p:cMediaNode vol="80000">
                <p:cTn id="22" fill="hold" display="0">
                  <p:stCondLst>
                    <p:cond delay="indefinite"/>
                  </p:stCondLst>
                </p:cTn>
                <p:tgtEl>
                  <p:spTgt spid="1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D137F-277D-1712-A962-7FBE964B7574}"/>
              </a:ext>
            </a:extLst>
          </p:cNvPr>
          <p:cNvSpPr>
            <a:spLocks noGrp="1"/>
          </p:cNvSpPr>
          <p:nvPr>
            <p:ph type="title"/>
          </p:nvPr>
        </p:nvSpPr>
        <p:spPr/>
        <p:txBody>
          <a:bodyPr>
            <a:normAutofit fontScale="90000"/>
          </a:bodyPr>
          <a:lstStyle/>
          <a:p>
            <a:r>
              <a:rPr lang="en-US" dirty="0"/>
              <a:t>Stats of Social Media and how it is related to art?</a:t>
            </a:r>
          </a:p>
        </p:txBody>
      </p:sp>
      <p:sp>
        <p:nvSpPr>
          <p:cNvPr id="3" name="Content Placeholder 2">
            <a:extLst>
              <a:ext uri="{FF2B5EF4-FFF2-40B4-BE49-F238E27FC236}">
                <a16:creationId xmlns:a16="http://schemas.microsoft.com/office/drawing/2014/main" id="{C5BFE709-83D4-A180-BE47-C7B0559BF5C6}"/>
              </a:ext>
            </a:extLst>
          </p:cNvPr>
          <p:cNvSpPr>
            <a:spLocks noGrp="1"/>
          </p:cNvSpPr>
          <p:nvPr>
            <p:ph sz="half" idx="1"/>
          </p:nvPr>
        </p:nvSpPr>
        <p:spPr/>
        <p:txBody>
          <a:bodyPr>
            <a:normAutofit fontScale="62500" lnSpcReduction="20000"/>
          </a:bodyPr>
          <a:lstStyle/>
          <a:p>
            <a:r>
              <a:rPr lang="en-US" dirty="0"/>
              <a:t>The Stats tell the audience how social media can affect different users. The audience view certain social media platforms on average with something that relates to art. According to Global social media statistics research summary May 2024, the article states that </a:t>
            </a:r>
            <a:r>
              <a:rPr lang="en-US" b="0" i="0" dirty="0">
                <a:solidFill>
                  <a:srgbClr val="595959"/>
                </a:solidFill>
                <a:effectLst/>
                <a:latin typeface="Helvetica" panose="020B0604020202020204" pitchFamily="34" charset="0"/>
              </a:rPr>
              <a:t>Datareportal regularly updates its global compendium of social media statistics, which we recommend as it gives some great insights into the world of social media. It's a great download for including slides for your presentations. Note that their data is compiled from other sources of which the Global Web Index panel is the best source, although only available to paid subscribers. If you're researching social network adoption, it's worth checking out GWI's </a:t>
            </a:r>
            <a:r>
              <a:rPr lang="en-US" b="0" i="0" u="sng" dirty="0">
                <a:solidFill>
                  <a:srgbClr val="026BAC"/>
                </a:solidFill>
                <a:effectLst/>
                <a:latin typeface="Helvetica" panose="020B0604020202020204" pitchFamily="34" charset="0"/>
                <a:hlinkClick r:id="rId2"/>
              </a:rPr>
              <a:t>top 10 2024 social media statistics</a:t>
            </a:r>
            <a:r>
              <a:rPr lang="en-US" b="0" i="0" dirty="0">
                <a:solidFill>
                  <a:srgbClr val="595959"/>
                </a:solidFill>
                <a:effectLst/>
                <a:latin typeface="Helvetica" panose="020B0604020202020204" pitchFamily="34" charset="0"/>
              </a:rPr>
              <a:t> and their free annual report of social media trends.</a:t>
            </a:r>
            <a:endParaRPr lang="en-US" dirty="0"/>
          </a:p>
        </p:txBody>
      </p:sp>
      <p:sp>
        <p:nvSpPr>
          <p:cNvPr id="6" name="Content Placeholder 5">
            <a:extLst>
              <a:ext uri="{FF2B5EF4-FFF2-40B4-BE49-F238E27FC236}">
                <a16:creationId xmlns:a16="http://schemas.microsoft.com/office/drawing/2014/main" id="{DF5B525A-7237-0AEE-14B6-138E0404AB29}"/>
              </a:ext>
            </a:extLst>
          </p:cNvPr>
          <p:cNvSpPr>
            <a:spLocks noGrp="1"/>
          </p:cNvSpPr>
          <p:nvPr>
            <p:ph sz="half" idx="2"/>
          </p:nvPr>
        </p:nvSpPr>
        <p:spPr>
          <a:xfrm>
            <a:off x="5664200" y="2833255"/>
            <a:ext cx="5478173" cy="3745345"/>
          </a:xfrm>
        </p:spPr>
        <p:txBody>
          <a:bodyPr>
            <a:normAutofit fontScale="62500" lnSpcReduction="20000"/>
          </a:bodyPr>
          <a:lstStyle/>
          <a:p>
            <a:r>
              <a:rPr lang="en-US" dirty="0"/>
              <a:t>Creator: MeltWater</a:t>
            </a:r>
          </a:p>
          <a:p>
            <a:endParaRPr lang="en-US" dirty="0"/>
          </a:p>
        </p:txBody>
      </p:sp>
      <p:pic>
        <p:nvPicPr>
          <p:cNvPr id="11" name="Picture 10">
            <a:extLst>
              <a:ext uri="{FF2B5EF4-FFF2-40B4-BE49-F238E27FC236}">
                <a16:creationId xmlns:a16="http://schemas.microsoft.com/office/drawing/2014/main" id="{49C79AA8-C925-9FD7-9D21-3DEA088710A9}"/>
              </a:ext>
            </a:extLst>
          </p:cNvPr>
          <p:cNvPicPr>
            <a:picLocks noChangeAspect="1"/>
          </p:cNvPicPr>
          <p:nvPr/>
        </p:nvPicPr>
        <p:blipFill>
          <a:blip r:embed="rId3"/>
          <a:stretch>
            <a:fillRect/>
          </a:stretch>
        </p:blipFill>
        <p:spPr>
          <a:xfrm>
            <a:off x="5832481" y="3279161"/>
            <a:ext cx="5866643" cy="3299439"/>
          </a:xfrm>
          <a:prstGeom prst="rect">
            <a:avLst/>
          </a:prstGeom>
        </p:spPr>
      </p:pic>
    </p:spTree>
    <p:extLst>
      <p:ext uri="{BB962C8B-B14F-4D97-AF65-F5344CB8AC3E}">
        <p14:creationId xmlns:p14="http://schemas.microsoft.com/office/powerpoint/2010/main" val="41453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0FA25-B48D-B2DA-85B7-FCC56BDA91E1}"/>
              </a:ext>
            </a:extLst>
          </p:cNvPr>
          <p:cNvSpPr>
            <a:spLocks noGrp="1"/>
          </p:cNvSpPr>
          <p:nvPr>
            <p:ph type="title"/>
          </p:nvPr>
        </p:nvSpPr>
        <p:spPr>
          <a:xfrm>
            <a:off x="533201" y="571115"/>
            <a:ext cx="10380573" cy="2045085"/>
          </a:xfrm>
        </p:spPr>
        <p:txBody>
          <a:bodyPr>
            <a:normAutofit fontScale="90000"/>
          </a:bodyPr>
          <a:lstStyle/>
          <a:p>
            <a:r>
              <a:rPr lang="en-US" dirty="0"/>
              <a:t>Academic Summary of Chapter 1, Outline of Artwork of the Future, The Artwork of the Future (1849)</a:t>
            </a:r>
          </a:p>
        </p:txBody>
      </p:sp>
      <p:sp>
        <p:nvSpPr>
          <p:cNvPr id="3" name="Content Placeholder 2">
            <a:extLst>
              <a:ext uri="{FF2B5EF4-FFF2-40B4-BE49-F238E27FC236}">
                <a16:creationId xmlns:a16="http://schemas.microsoft.com/office/drawing/2014/main" id="{AA4BFB6B-601B-BE50-43F9-1554AA9F1053}"/>
              </a:ext>
            </a:extLst>
          </p:cNvPr>
          <p:cNvSpPr>
            <a:spLocks noGrp="1"/>
          </p:cNvSpPr>
          <p:nvPr>
            <p:ph sz="half" idx="1"/>
          </p:nvPr>
        </p:nvSpPr>
        <p:spPr/>
        <p:txBody>
          <a:bodyPr>
            <a:normAutofit fontScale="47500" lnSpcReduction="20000"/>
          </a:bodyPr>
          <a:lstStyle/>
          <a:p>
            <a:r>
              <a:rPr lang="en-US" sz="2400" dirty="0">
                <a:latin typeface="Calbri"/>
              </a:rPr>
              <a:t>Electronic Media can be anything from social media, video games, and art which includes a certain story to the game, and the movies, or when the artists draw certain images that relates to their own experiences. According to the Outline of Artwork of the Future, the Artwork of the Future, the books says the orchestra is, so to speak, the loam of endless, universal Feeling,  in the Outline of Artwork of the Future, the Artwork Future, the book mentions, from which the individual feeling of the separate actor draws power to shoot aloft to fullest height of growth:  according Outline of Artwork of the Future, the Artwork of the Future, the books stated that, to the it, in a sense,  in the Outline of Artwork of the Future, the Artwork of the Future, the book  mentions that dissolves the hard immobile ground of the actual scene into a fluent, elastic, impressionable aether,  according to the Outline of Artwork of the Future, the Artwork Future, the book mentioned, whose unmeasured bottom is the great sea of Feeling itself on the walls were painted animal images and shamanist scrawls, according to the Outline of Artwork of the Future, the Artwork Future, the book stated that, but the environment in which the paintings appeared was surely as significant as the paintings themselves.</a:t>
            </a:r>
          </a:p>
          <a:p>
            <a:endParaRPr lang="en-US" dirty="0"/>
          </a:p>
        </p:txBody>
      </p:sp>
      <p:sp>
        <p:nvSpPr>
          <p:cNvPr id="4" name="Content Placeholder 3">
            <a:extLst>
              <a:ext uri="{FF2B5EF4-FFF2-40B4-BE49-F238E27FC236}">
                <a16:creationId xmlns:a16="http://schemas.microsoft.com/office/drawing/2014/main" id="{E4C5D8FB-8D3D-7F22-93B6-8D60F4675BD6}"/>
              </a:ext>
            </a:extLst>
          </p:cNvPr>
          <p:cNvSpPr>
            <a:spLocks noGrp="1"/>
          </p:cNvSpPr>
          <p:nvPr>
            <p:ph sz="half" idx="2"/>
          </p:nvPr>
        </p:nvSpPr>
        <p:spPr/>
        <p:txBody>
          <a:bodyPr>
            <a:normAutofit fontScale="47500" lnSpcReduction="20000"/>
          </a:bodyPr>
          <a:lstStyle/>
          <a:p>
            <a:r>
              <a:rPr lang="en-US" dirty="0"/>
              <a:t>Creator: </a:t>
            </a:r>
            <a:r>
              <a:rPr lang="en-US" dirty="0" err="1"/>
              <a:t>DougSQ</a:t>
            </a:r>
            <a:r>
              <a:rPr lang="en-US" dirty="0"/>
              <a:t>, and Stux, Pixabay</a:t>
            </a:r>
          </a:p>
          <a:p>
            <a:endParaRPr lang="en-US" dirty="0"/>
          </a:p>
        </p:txBody>
      </p:sp>
      <p:pic>
        <p:nvPicPr>
          <p:cNvPr id="5" name="Picture 4">
            <a:extLst>
              <a:ext uri="{FF2B5EF4-FFF2-40B4-BE49-F238E27FC236}">
                <a16:creationId xmlns:a16="http://schemas.microsoft.com/office/drawing/2014/main" id="{6F5CD218-9DE6-6CC0-C363-00B7B0064678}"/>
              </a:ext>
            </a:extLst>
          </p:cNvPr>
          <p:cNvPicPr>
            <a:picLocks noChangeAspect="1"/>
          </p:cNvPicPr>
          <p:nvPr/>
        </p:nvPicPr>
        <p:blipFill>
          <a:blip r:embed="rId2"/>
          <a:stretch>
            <a:fillRect/>
          </a:stretch>
        </p:blipFill>
        <p:spPr>
          <a:xfrm>
            <a:off x="6230647" y="2982419"/>
            <a:ext cx="1513810" cy="1823599"/>
          </a:xfrm>
          <a:prstGeom prst="rect">
            <a:avLst/>
          </a:prstGeom>
        </p:spPr>
      </p:pic>
      <p:pic>
        <p:nvPicPr>
          <p:cNvPr id="6" name="Picture 5">
            <a:extLst>
              <a:ext uri="{FF2B5EF4-FFF2-40B4-BE49-F238E27FC236}">
                <a16:creationId xmlns:a16="http://schemas.microsoft.com/office/drawing/2014/main" id="{65CF52ED-EB83-57AD-4E33-403102BE3D67}"/>
              </a:ext>
            </a:extLst>
          </p:cNvPr>
          <p:cNvPicPr>
            <a:picLocks noChangeAspect="1"/>
          </p:cNvPicPr>
          <p:nvPr/>
        </p:nvPicPr>
        <p:blipFill>
          <a:blip r:embed="rId3"/>
          <a:stretch>
            <a:fillRect/>
          </a:stretch>
        </p:blipFill>
        <p:spPr>
          <a:xfrm>
            <a:off x="5723487" y="4806018"/>
            <a:ext cx="2397158" cy="1697722"/>
          </a:xfrm>
          <a:prstGeom prst="rect">
            <a:avLst/>
          </a:prstGeom>
        </p:spPr>
      </p:pic>
    </p:spTree>
    <p:extLst>
      <p:ext uri="{BB962C8B-B14F-4D97-AF65-F5344CB8AC3E}">
        <p14:creationId xmlns:p14="http://schemas.microsoft.com/office/powerpoint/2010/main" val="496241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8A63A-EB52-9389-EB52-136BCA6D516C}"/>
              </a:ext>
            </a:extLst>
          </p:cNvPr>
          <p:cNvSpPr>
            <a:spLocks noGrp="1"/>
          </p:cNvSpPr>
          <p:nvPr>
            <p:ph type="title"/>
          </p:nvPr>
        </p:nvSpPr>
        <p:spPr>
          <a:xfrm>
            <a:off x="516126" y="389200"/>
            <a:ext cx="10380573" cy="1875828"/>
          </a:xfrm>
        </p:spPr>
        <p:txBody>
          <a:bodyPr>
            <a:normAutofit/>
          </a:bodyPr>
          <a:lstStyle/>
          <a:p>
            <a:r>
              <a:rPr lang="en-US" dirty="0"/>
              <a:t>The affects of Social Media on art?</a:t>
            </a:r>
          </a:p>
        </p:txBody>
      </p:sp>
      <p:sp>
        <p:nvSpPr>
          <p:cNvPr id="3" name="Content Placeholder 2">
            <a:extLst>
              <a:ext uri="{FF2B5EF4-FFF2-40B4-BE49-F238E27FC236}">
                <a16:creationId xmlns:a16="http://schemas.microsoft.com/office/drawing/2014/main" id="{E6ED8FEA-78E7-BDEE-B392-BE8E4E0D2170}"/>
              </a:ext>
            </a:extLst>
          </p:cNvPr>
          <p:cNvSpPr>
            <a:spLocks noGrp="1"/>
          </p:cNvSpPr>
          <p:nvPr>
            <p:ph sz="half" idx="1"/>
          </p:nvPr>
        </p:nvSpPr>
        <p:spPr>
          <a:xfrm>
            <a:off x="761800" y="2833255"/>
            <a:ext cx="5045281" cy="3533362"/>
          </a:xfrm>
        </p:spPr>
        <p:txBody>
          <a:bodyPr>
            <a:normAutofit fontScale="40000" lnSpcReduction="20000"/>
          </a:bodyPr>
          <a:lstStyle/>
          <a:p>
            <a:r>
              <a:rPr lang="en-US" dirty="0"/>
              <a:t>Social Media can affect the users view of certain artworks from the public’s view of the artists artworks from their own experiences. In </a:t>
            </a:r>
            <a:r>
              <a:rPr lang="en-US" b="0" i="0" dirty="0">
                <a:solidFill>
                  <a:srgbClr val="000000"/>
                </a:solidFill>
                <a:effectLst/>
                <a:latin typeface="Prata"/>
              </a:rPr>
              <a:t>How Social Media is Impacting Artists, the article mentioned that t</a:t>
            </a:r>
            <a:r>
              <a:rPr lang="en-US" b="0" i="0" dirty="0">
                <a:solidFill>
                  <a:srgbClr val="1F2025"/>
                </a:solidFill>
                <a:effectLst/>
                <a:latin typeface="Lora" pitchFamily="2" charset="0"/>
              </a:rPr>
              <a:t>o partly overcome this, on 19 February 2023, Meta announced they were testing a new offering called ‘Meta Verified’. The so-called goal of this new subscription-based model is to offer “proactive account protection, access to account support, and increased visibility and reach” (Meta Newsroom, 19 Feb 2023). Yet this proposed introduction potentially has more detrimental effects than positive ones: firstly the verification will be subscription based requiring a minimum of USD11.99 per month on the web or USD14.99 on iOS or android – a minimum of USD143 a year. This will severely limit the reach of those at the start of their careers, with little disposable income and many minorities. </a:t>
            </a:r>
          </a:p>
          <a:p>
            <a:r>
              <a:rPr lang="en-US" b="0" i="0" dirty="0">
                <a:solidFill>
                  <a:srgbClr val="1F2025"/>
                </a:solidFill>
                <a:effectLst/>
                <a:latin typeface="Lora" pitchFamily="2" charset="0"/>
              </a:rPr>
              <a:t>While technology has helped the arts evolve, for some artists technology or at least some forms of technology is at a tipping point where it is hurting their mental health, their creativity and potentially their livelihoods.</a:t>
            </a:r>
          </a:p>
          <a:p>
            <a:pPr algn="l"/>
            <a:r>
              <a:rPr lang="en-US" b="0" i="0" dirty="0">
                <a:solidFill>
                  <a:srgbClr val="1F2025"/>
                </a:solidFill>
                <a:effectLst/>
                <a:latin typeface="Lora" pitchFamily="2" charset="0"/>
              </a:rPr>
              <a:t>Since the emergence of modern social media platforms such as Facebook, Instagram, Pinterest, Tumblr, and TikTok we have seen a difference in how the art world has been able to connect with other artists, galleries, curators, magazines, admirers and collectors. Despite bringing about many positive changes the negative impacts can not be overlooked.</a:t>
            </a:r>
          </a:p>
          <a:p>
            <a:pPr algn="l"/>
            <a:r>
              <a:rPr lang="en-US" b="0" i="0" dirty="0">
                <a:solidFill>
                  <a:srgbClr val="1F2025"/>
                </a:solidFill>
                <a:effectLst/>
                <a:latin typeface="Lora" pitchFamily="2" charset="0"/>
              </a:rPr>
              <a:t>Likewise, there is much debate about the ethics and role of AI art-generating tools and their impact on artists.</a:t>
            </a:r>
          </a:p>
          <a:p>
            <a:pPr algn="l"/>
            <a:r>
              <a:rPr lang="en-US" b="0" i="0" dirty="0">
                <a:solidFill>
                  <a:srgbClr val="1F2025"/>
                </a:solidFill>
                <a:effectLst/>
                <a:latin typeface="Lora" pitchFamily="2" charset="0"/>
              </a:rPr>
              <a:t>In this two-part series, we discuss how social media and AI art-generators are negatively impacting the art world. </a:t>
            </a:r>
            <a:r>
              <a:rPr lang="en-US" b="0" i="0" u="none" strike="noStrike" dirty="0">
                <a:solidFill>
                  <a:srgbClr val="000000"/>
                </a:solidFill>
                <a:effectLst/>
                <a:latin typeface="Lora" pitchFamily="2" charset="0"/>
                <a:hlinkClick r:id="rId2"/>
              </a:rPr>
              <a:t>Part II: AI Art &amp; the Ethical Concerns of Artists</a:t>
            </a:r>
            <a:r>
              <a:rPr lang="en-US" b="0" i="0" dirty="0">
                <a:solidFill>
                  <a:srgbClr val="1F2025"/>
                </a:solidFill>
                <a:effectLst/>
                <a:latin typeface="Lora" pitchFamily="2" charset="0"/>
              </a:rPr>
              <a:t> will be published next week.</a:t>
            </a:r>
          </a:p>
          <a:p>
            <a:endParaRPr lang="en-US" dirty="0"/>
          </a:p>
        </p:txBody>
      </p:sp>
      <p:sp>
        <p:nvSpPr>
          <p:cNvPr id="4" name="Content Placeholder 3">
            <a:extLst>
              <a:ext uri="{FF2B5EF4-FFF2-40B4-BE49-F238E27FC236}">
                <a16:creationId xmlns:a16="http://schemas.microsoft.com/office/drawing/2014/main" id="{D9CE4EDD-5EE6-65CE-809F-B8896DA084D5}"/>
              </a:ext>
            </a:extLst>
          </p:cNvPr>
          <p:cNvSpPr>
            <a:spLocks noGrp="1"/>
          </p:cNvSpPr>
          <p:nvPr>
            <p:ph sz="half" idx="2"/>
          </p:nvPr>
        </p:nvSpPr>
        <p:spPr/>
        <p:txBody>
          <a:bodyPr>
            <a:normAutofit fontScale="40000" lnSpcReduction="20000"/>
          </a:bodyPr>
          <a:lstStyle/>
          <a:p>
            <a:r>
              <a:rPr lang="en-US" dirty="0"/>
              <a:t>Creator: Nur Muaulidiah</a:t>
            </a:r>
          </a:p>
          <a:p>
            <a:br>
              <a:rPr lang="en-US" dirty="0"/>
            </a:br>
            <a:endParaRPr lang="en-US" dirty="0"/>
          </a:p>
        </p:txBody>
      </p:sp>
      <p:pic>
        <p:nvPicPr>
          <p:cNvPr id="5" name="Picture 4">
            <a:extLst>
              <a:ext uri="{FF2B5EF4-FFF2-40B4-BE49-F238E27FC236}">
                <a16:creationId xmlns:a16="http://schemas.microsoft.com/office/drawing/2014/main" id="{24A77B44-6630-1B84-B1B6-1E9867E1B9C1}"/>
              </a:ext>
            </a:extLst>
          </p:cNvPr>
          <p:cNvPicPr>
            <a:picLocks noChangeAspect="1"/>
          </p:cNvPicPr>
          <p:nvPr/>
        </p:nvPicPr>
        <p:blipFill>
          <a:blip r:embed="rId3"/>
          <a:stretch>
            <a:fillRect/>
          </a:stretch>
        </p:blipFill>
        <p:spPr>
          <a:xfrm>
            <a:off x="5739969" y="2974596"/>
            <a:ext cx="4402822" cy="2201411"/>
          </a:xfrm>
          <a:prstGeom prst="rect">
            <a:avLst/>
          </a:prstGeom>
        </p:spPr>
      </p:pic>
    </p:spTree>
    <p:extLst>
      <p:ext uri="{BB962C8B-B14F-4D97-AF65-F5344CB8AC3E}">
        <p14:creationId xmlns:p14="http://schemas.microsoft.com/office/powerpoint/2010/main" val="1468240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366E6-CC11-C43C-A34A-FED77DBCA8B2}"/>
              </a:ext>
            </a:extLst>
          </p:cNvPr>
          <p:cNvSpPr>
            <a:spLocks noGrp="1"/>
          </p:cNvSpPr>
          <p:nvPr>
            <p:ph type="title"/>
          </p:nvPr>
        </p:nvSpPr>
        <p:spPr/>
        <p:txBody>
          <a:bodyPr/>
          <a:lstStyle/>
          <a:p>
            <a:r>
              <a:rPr lang="en-US" dirty="0"/>
              <a:t>Relation of Social Media and Art</a:t>
            </a:r>
          </a:p>
        </p:txBody>
      </p:sp>
      <p:sp>
        <p:nvSpPr>
          <p:cNvPr id="3" name="Content Placeholder 2">
            <a:extLst>
              <a:ext uri="{FF2B5EF4-FFF2-40B4-BE49-F238E27FC236}">
                <a16:creationId xmlns:a16="http://schemas.microsoft.com/office/drawing/2014/main" id="{5B2402F3-457B-FC5F-EA2A-D7093FEA5E64}"/>
              </a:ext>
            </a:extLst>
          </p:cNvPr>
          <p:cNvSpPr>
            <a:spLocks noGrp="1"/>
          </p:cNvSpPr>
          <p:nvPr>
            <p:ph sz="half" idx="1"/>
          </p:nvPr>
        </p:nvSpPr>
        <p:spPr/>
        <p:txBody>
          <a:bodyPr>
            <a:normAutofit fontScale="32500" lnSpcReduction="20000"/>
          </a:bodyPr>
          <a:lstStyle/>
          <a:p>
            <a:pPr algn="just"/>
            <a:r>
              <a:rPr lang="en-US" sz="2400" dirty="0">
                <a:latin typeface="Calbri"/>
              </a:rPr>
              <a:t>Social media and art is related because artists can post their artworks to social media, and to different platforms which includes YouTube, Instagram, and other social media apps. According to art in the age of social media, the article states that, </a:t>
            </a:r>
            <a:r>
              <a:rPr lang="en-US" sz="2400" dirty="0">
                <a:solidFill>
                  <a:srgbClr val="242424"/>
                </a:solidFill>
                <a:latin typeface="Calbri"/>
              </a:rPr>
              <a:t>f</a:t>
            </a:r>
            <a:r>
              <a:rPr lang="en-US" sz="2400" b="0" i="0" dirty="0">
                <a:solidFill>
                  <a:srgbClr val="242424"/>
                </a:solidFill>
                <a:effectLst/>
                <a:latin typeface="Calbri"/>
              </a:rPr>
              <a:t>or artist-users of social media platforms, these sites function as valuable tools for discovering other artists, finding inspiration, learning new techniques, researching culture, connecting to others, forming communities, starting collaborations and growing networks. For the platform creators, the sites are a lucrative system that harvests vast amounts of data on individuals, profiles and categorizes them, and sells their attention to advertisers. In art and social media: the impact of digital platforms on art consumption, the article mentioned that </a:t>
            </a:r>
            <a:r>
              <a:rPr lang="en-US" sz="2400" dirty="0">
                <a:solidFill>
                  <a:srgbClr val="000000"/>
                </a:solidFill>
                <a:latin typeface="Calbri"/>
              </a:rPr>
              <a:t>d</a:t>
            </a:r>
            <a:r>
              <a:rPr lang="en-US" sz="2400" b="0" i="0" dirty="0">
                <a:solidFill>
                  <a:srgbClr val="000000"/>
                </a:solidFill>
                <a:effectLst/>
                <a:latin typeface="Calbri"/>
              </a:rPr>
              <a:t>igital technology has also transformed the way art is created, with artists embracing new tools and techniques to push the boundaries of creativity. From digital painting software to virtual reality installations, technology offers artists endless possibilities for experimentation and innovation. Digitalization in art has opened up new avenues for artistic expression, blurring the lines between traditional and digital mediums. According to a deep look at digital media and art and social media, the article mentions that, in the same way that technological advances have opened-up the possibilities for people to create digital art – social media and other online platforms have made enjoying, sharing and buying art, more accessible. Social media affects the audience because certain individuals can have a misconception of certain social media posts. The effects that I think social media has on culture and future media is that social media can use an algorithm, so that</a:t>
            </a:r>
            <a:r>
              <a:rPr lang="en-US" sz="2400" dirty="0">
                <a:solidFill>
                  <a:srgbClr val="000000"/>
                </a:solidFill>
                <a:latin typeface="Calbri"/>
              </a:rPr>
              <a:t> the audiences cannot tell the difference between AI or an actual content creator who creates good artworks. The social media can use misinformation to convince the public about certain issues in today’s world. In the global views of social media and its impact on society, the article says that, </a:t>
            </a:r>
            <a:r>
              <a:rPr lang="en-US" sz="2400" dirty="0">
                <a:solidFill>
                  <a:srgbClr val="2A2A2A"/>
                </a:solidFill>
                <a:latin typeface="Calbri"/>
              </a:rPr>
              <a:t>w</a:t>
            </a:r>
            <a:r>
              <a:rPr lang="en-US" sz="2400" b="0" i="0" dirty="0">
                <a:solidFill>
                  <a:srgbClr val="2A2A2A"/>
                </a:solidFill>
                <a:effectLst/>
                <a:latin typeface="Calbri"/>
              </a:rPr>
              <a:t>hen asked whether social media is a good or bad thing for democracy in their country, a median of 57% across 19 countries say that it is a good thing. In almost every country, close to half or more say this, with the sentiment most common in Singapore, where roughly three-quarters believe social media is a good thing for democracy in their country. However, in the Netherlands and France, about four-in-ten agree. And in the U.S., only around a third think social media is positive for democracy – the smallest share among all 19 countries surveyed.</a:t>
            </a:r>
            <a:endParaRPr lang="en-US" sz="2400" b="0" i="0" dirty="0">
              <a:solidFill>
                <a:srgbClr val="000000"/>
              </a:solidFill>
              <a:effectLst/>
              <a:latin typeface="Calbri"/>
            </a:endParaRPr>
          </a:p>
          <a:p>
            <a:pPr algn="just"/>
            <a:r>
              <a:rPr lang="en-US" sz="2400" b="0" i="0" dirty="0">
                <a:solidFill>
                  <a:srgbClr val="000000"/>
                </a:solidFill>
                <a:effectLst/>
                <a:latin typeface="Calbri"/>
              </a:rPr>
              <a:t>  </a:t>
            </a:r>
          </a:p>
          <a:p>
            <a:endParaRPr lang="en-US" dirty="0"/>
          </a:p>
        </p:txBody>
      </p:sp>
      <p:sp>
        <p:nvSpPr>
          <p:cNvPr id="4" name="Content Placeholder 3">
            <a:extLst>
              <a:ext uri="{FF2B5EF4-FFF2-40B4-BE49-F238E27FC236}">
                <a16:creationId xmlns:a16="http://schemas.microsoft.com/office/drawing/2014/main" id="{689BAD37-0EAE-2766-CF36-BDD6FBD3B37C}"/>
              </a:ext>
            </a:extLst>
          </p:cNvPr>
          <p:cNvSpPr>
            <a:spLocks noGrp="1"/>
          </p:cNvSpPr>
          <p:nvPr>
            <p:ph sz="half" idx="2"/>
          </p:nvPr>
        </p:nvSpPr>
        <p:spPr/>
        <p:txBody>
          <a:bodyPr>
            <a:normAutofit fontScale="32500" lnSpcReduction="20000"/>
          </a:bodyPr>
          <a:lstStyle/>
          <a:p>
            <a:r>
              <a:rPr lang="en-US" dirty="0"/>
              <a:t>Creator of art:</a:t>
            </a:r>
            <a:br>
              <a:rPr lang="en-US" dirty="0"/>
            </a:br>
            <a:r>
              <a:rPr lang="en-US" dirty="0"/>
              <a:t>HowLettery, and pressureUA</a:t>
            </a:r>
          </a:p>
          <a:p>
            <a:endParaRPr lang="en-US" dirty="0"/>
          </a:p>
        </p:txBody>
      </p:sp>
      <p:pic>
        <p:nvPicPr>
          <p:cNvPr id="5" name="Picture 4" descr="75,800+ Social Media Strategy Stock Photos, Pictures ...">
            <a:extLst>
              <a:ext uri="{FF2B5EF4-FFF2-40B4-BE49-F238E27FC236}">
                <a16:creationId xmlns:a16="http://schemas.microsoft.com/office/drawing/2014/main" id="{41733FAE-B922-A23B-A027-8AB04AC825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7420" y="3155717"/>
            <a:ext cx="2599247" cy="173283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40,400+ Social Media Marketing Stock Photos, Pictures ...">
            <a:extLst>
              <a:ext uri="{FF2B5EF4-FFF2-40B4-BE49-F238E27FC236}">
                <a16:creationId xmlns:a16="http://schemas.microsoft.com/office/drawing/2014/main" id="{D0B0E57D-5091-BD59-3AA1-37C683A5AA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66667" y="3155716"/>
            <a:ext cx="2310441" cy="1732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1829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0C2F8-4032-D433-9264-6E6BA6405991}"/>
              </a:ext>
            </a:extLst>
          </p:cNvPr>
          <p:cNvSpPr>
            <a:spLocks noGrp="1"/>
          </p:cNvSpPr>
          <p:nvPr>
            <p:ph type="title"/>
          </p:nvPr>
        </p:nvSpPr>
        <p:spPr/>
        <p:txBody>
          <a:bodyPr/>
          <a:lstStyle/>
          <a:p>
            <a:r>
              <a:rPr lang="en-US" dirty="0"/>
              <a:t>What is social media in art?</a:t>
            </a:r>
          </a:p>
        </p:txBody>
      </p:sp>
      <p:sp>
        <p:nvSpPr>
          <p:cNvPr id="3" name="Content Placeholder 2">
            <a:extLst>
              <a:ext uri="{FF2B5EF4-FFF2-40B4-BE49-F238E27FC236}">
                <a16:creationId xmlns:a16="http://schemas.microsoft.com/office/drawing/2014/main" id="{C15734DE-4776-BF47-2473-F195788D5CAA}"/>
              </a:ext>
            </a:extLst>
          </p:cNvPr>
          <p:cNvSpPr>
            <a:spLocks noGrp="1"/>
          </p:cNvSpPr>
          <p:nvPr>
            <p:ph sz="half" idx="1"/>
          </p:nvPr>
        </p:nvSpPr>
        <p:spPr/>
        <p:txBody>
          <a:bodyPr>
            <a:normAutofit fontScale="70000" lnSpcReduction="20000"/>
          </a:bodyPr>
          <a:lstStyle/>
          <a:p>
            <a:r>
              <a:rPr lang="en-US" dirty="0"/>
              <a:t>Social media can be art because the artists use certain artworks to express some ideas about the world around them. According to the Benefits of Social Media for Artists, the article stated that, w</a:t>
            </a:r>
            <a:r>
              <a:rPr lang="en-US" b="0" i="0" dirty="0">
                <a:solidFill>
                  <a:srgbClr val="0A0A0A"/>
                </a:solidFill>
                <a:effectLst/>
                <a:latin typeface="Work Sans" panose="020F0502020204030204" pitchFamily="2" charset="0"/>
              </a:rPr>
              <a:t>hen utilizing social media, you can meet and interact with people around the world. For artists, this can be priceless. The more experiences and interactions artists have with the world, the more their art is influenced and potentially strengthened. By seeing other artist's work and interacting with the artists themselves, you can grow and expand your thoughts, building creative ideas unique to you and your experiences. </a:t>
            </a:r>
            <a:endParaRPr lang="en-US" dirty="0"/>
          </a:p>
          <a:p>
            <a:endParaRPr lang="en-US" dirty="0"/>
          </a:p>
        </p:txBody>
      </p:sp>
      <p:sp>
        <p:nvSpPr>
          <p:cNvPr id="4" name="Content Placeholder 3">
            <a:extLst>
              <a:ext uri="{FF2B5EF4-FFF2-40B4-BE49-F238E27FC236}">
                <a16:creationId xmlns:a16="http://schemas.microsoft.com/office/drawing/2014/main" id="{951E0B4D-A1AB-1027-C9F7-3C56CF13312B}"/>
              </a:ext>
            </a:extLst>
          </p:cNvPr>
          <p:cNvSpPr>
            <a:spLocks noGrp="1"/>
          </p:cNvSpPr>
          <p:nvPr>
            <p:ph sz="half" idx="2"/>
          </p:nvPr>
        </p:nvSpPr>
        <p:spPr/>
        <p:txBody>
          <a:bodyPr>
            <a:normAutofit fontScale="70000" lnSpcReduction="20000"/>
          </a:bodyPr>
          <a:lstStyle/>
          <a:p>
            <a:r>
              <a:rPr lang="en-US" dirty="0"/>
              <a:t>Creator: Maria Shalabaieva</a:t>
            </a:r>
          </a:p>
          <a:p>
            <a:endParaRPr lang="en-US" dirty="0"/>
          </a:p>
          <a:p>
            <a:endParaRPr lang="en-US" dirty="0"/>
          </a:p>
        </p:txBody>
      </p:sp>
      <p:pic>
        <p:nvPicPr>
          <p:cNvPr id="5" name="Picture 4">
            <a:extLst>
              <a:ext uri="{FF2B5EF4-FFF2-40B4-BE49-F238E27FC236}">
                <a16:creationId xmlns:a16="http://schemas.microsoft.com/office/drawing/2014/main" id="{82C0FD00-6F4B-894E-C452-0C5991DEEF55}"/>
              </a:ext>
            </a:extLst>
          </p:cNvPr>
          <p:cNvPicPr>
            <a:picLocks noChangeAspect="1"/>
          </p:cNvPicPr>
          <p:nvPr/>
        </p:nvPicPr>
        <p:blipFill>
          <a:blip r:embed="rId2"/>
          <a:stretch>
            <a:fillRect/>
          </a:stretch>
        </p:blipFill>
        <p:spPr>
          <a:xfrm>
            <a:off x="6094908" y="3114136"/>
            <a:ext cx="3230247" cy="1703417"/>
          </a:xfrm>
          <a:prstGeom prst="rect">
            <a:avLst/>
          </a:prstGeom>
        </p:spPr>
      </p:pic>
    </p:spTree>
    <p:extLst>
      <p:ext uri="{BB962C8B-B14F-4D97-AF65-F5344CB8AC3E}">
        <p14:creationId xmlns:p14="http://schemas.microsoft.com/office/powerpoint/2010/main" val="238155666"/>
      </p:ext>
    </p:extLst>
  </p:cSld>
  <p:clrMapOvr>
    <a:masterClrMapping/>
  </p:clrMapOvr>
</p:sld>
</file>

<file path=ppt/theme/theme1.xml><?xml version="1.0" encoding="utf-8"?>
<a:theme xmlns:a="http://schemas.openxmlformats.org/drawingml/2006/main" name="BevelVTI">
  <a:themeElements>
    <a:clrScheme name="AnalogousFromLightSeedRightStep">
      <a:dk1>
        <a:srgbClr val="000000"/>
      </a:dk1>
      <a:lt1>
        <a:srgbClr val="FFFFFF"/>
      </a:lt1>
      <a:dk2>
        <a:srgbClr val="242A41"/>
      </a:dk2>
      <a:lt2>
        <a:srgbClr val="E8E2E7"/>
      </a:lt2>
      <a:accent1>
        <a:srgbClr val="44B557"/>
      </a:accent1>
      <a:accent2>
        <a:srgbClr val="47B386"/>
      </a:accent2>
      <a:accent3>
        <a:srgbClr val="50AFB0"/>
      </a:accent3>
      <a:accent4>
        <a:srgbClr val="59A7E0"/>
      </a:accent4>
      <a:accent5>
        <a:srgbClr val="7789E5"/>
      </a:accent5>
      <a:accent6>
        <a:srgbClr val="7B59E0"/>
      </a:accent6>
      <a:hlink>
        <a:srgbClr val="AE69A2"/>
      </a:hlink>
      <a:folHlink>
        <a:srgbClr val="7F7F7F"/>
      </a:folHlink>
    </a:clrScheme>
    <a:fontScheme name="Custom 53">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evelVTI" id="{C9E5F598-602B-46C1-AA16-073CEB959654}" vid="{2AE1FD39-65AD-4D34-93E9-C7019D0ECBA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4AE6F23D49F5C4EB7D218F14FE02719" ma:contentTypeVersion="16" ma:contentTypeDescription="Create a new document." ma:contentTypeScope="" ma:versionID="d3f0da613e434e7102348404bddbb33b">
  <xsd:schema xmlns:xsd="http://www.w3.org/2001/XMLSchema" xmlns:xs="http://www.w3.org/2001/XMLSchema" xmlns:p="http://schemas.microsoft.com/office/2006/metadata/properties" xmlns:ns3="60bf0404-1cdc-4a15-8134-c750ad8e63b1" xmlns:ns4="8c9bf303-60d2-4cb6-ab18-5bff2beeb69b" targetNamespace="http://schemas.microsoft.com/office/2006/metadata/properties" ma:root="true" ma:fieldsID="6de8658cee956aa62995aa5760d126bd" ns3:_="" ns4:_="">
    <xsd:import namespace="60bf0404-1cdc-4a15-8134-c750ad8e63b1"/>
    <xsd:import namespace="8c9bf303-60d2-4cb6-ab18-5bff2beeb69b"/>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LengthInSeconds" minOccurs="0"/>
                <xsd:element ref="ns3:MediaServiceAutoTags" minOccurs="0"/>
                <xsd:element ref="ns3:MediaServiceGenerationTime" minOccurs="0"/>
                <xsd:element ref="ns3:MediaServiceEventHashCode" minOccurs="0"/>
                <xsd:element ref="ns3:MediaServiceOCR" minOccurs="0"/>
                <xsd:element ref="ns4:SharedWithUsers" minOccurs="0"/>
                <xsd:element ref="ns4:SharedWithDetails" minOccurs="0"/>
                <xsd:element ref="ns4:SharingHintHash"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bf0404-1cdc-4a15-8134-c750ad8e63b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Length (seconds)"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ystemTags" ma:index="22" nillable="true" ma:displayName="MediaServiceSystemTags" ma:hidden="true" ma:internalName="MediaServiceSystemTags" ma:readOnly="true">
      <xsd:simpleType>
        <xsd:restriction base="dms:Note"/>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c9bf303-60d2-4cb6-ab18-5bff2beeb69b"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66EF64-7B5E-4391-AB75-D3D31D11DC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0bf0404-1cdc-4a15-8134-c750ad8e63b1"/>
    <ds:schemaRef ds:uri="8c9bf303-60d2-4cb6-ab18-5bff2beeb69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31FCF2F-5835-4447-B8AB-2BF2252B4F26}">
  <ds:schemaRefs>
    <ds:schemaRef ds:uri="http://purl.org/dc/terms/"/>
    <ds:schemaRef ds:uri="http://purl.org/dc/dcmitype/"/>
    <ds:schemaRef ds:uri="http://schemas.microsoft.com/office/infopath/2007/PartnerControls"/>
    <ds:schemaRef ds:uri="http://www.w3.org/XML/1998/namespace"/>
    <ds:schemaRef ds:uri="60bf0404-1cdc-4a15-8134-c750ad8e63b1"/>
    <ds:schemaRef ds:uri="http://schemas.microsoft.com/office/2006/documentManagement/types"/>
    <ds:schemaRef ds:uri="http://purl.org/dc/elements/1.1/"/>
    <ds:schemaRef ds:uri="http://schemas.openxmlformats.org/package/2006/metadata/core-properties"/>
    <ds:schemaRef ds:uri="8c9bf303-60d2-4cb6-ab18-5bff2beeb69b"/>
    <ds:schemaRef ds:uri="http://schemas.microsoft.com/office/2006/metadata/properties"/>
  </ds:schemaRefs>
</ds:datastoreItem>
</file>

<file path=customXml/itemProps3.xml><?xml version="1.0" encoding="utf-8"?>
<ds:datastoreItem xmlns:ds="http://schemas.openxmlformats.org/officeDocument/2006/customXml" ds:itemID="{ED9C2D29-1AEF-4BC7-9D94-C928F48D129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3982</Words>
  <Application>Microsoft Office PowerPoint</Application>
  <PresentationFormat>Widescreen</PresentationFormat>
  <Paragraphs>99</Paragraphs>
  <Slides>20</Slides>
  <Notes>0</Notes>
  <HiddenSlides>0</HiddenSlides>
  <MMClips>3</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20</vt:i4>
      </vt:variant>
    </vt:vector>
  </HeadingPairs>
  <TitlesOfParts>
    <vt:vector size="38" baseType="lpstr">
      <vt:lpstr>ArtlandCalibreWeb-Light</vt:lpstr>
      <vt:lpstr>Cabin-semi-bold</vt:lpstr>
      <vt:lpstr>Calbri</vt:lpstr>
      <vt:lpstr>DINOT</vt:lpstr>
      <vt:lpstr>inherit</vt:lpstr>
      <vt:lpstr>P Underground</vt:lpstr>
      <vt:lpstr>Prata</vt:lpstr>
      <vt:lpstr>SourceSansPro</vt:lpstr>
      <vt:lpstr>Arial</vt:lpstr>
      <vt:lpstr>Bierstadt</vt:lpstr>
      <vt:lpstr>Helvetica</vt:lpstr>
      <vt:lpstr>Lora</vt:lpstr>
      <vt:lpstr>Oswald</vt:lpstr>
      <vt:lpstr>PT Serif</vt:lpstr>
      <vt:lpstr>Roboto</vt:lpstr>
      <vt:lpstr>Verdana</vt:lpstr>
      <vt:lpstr>Work Sans</vt:lpstr>
      <vt:lpstr>BevelVTI</vt:lpstr>
      <vt:lpstr>Alfred Barr: Cubism and Abstract Art and how does media influence art?</vt:lpstr>
      <vt:lpstr>PowerPoint Presentation</vt:lpstr>
      <vt:lpstr>List of ideas of social media and art</vt:lpstr>
      <vt:lpstr>Media and Art, and connections to multimedia</vt:lpstr>
      <vt:lpstr>Stats of Social Media and how it is related to art?</vt:lpstr>
      <vt:lpstr>Academic Summary of Chapter 1, Outline of Artwork of the Future, The Artwork of the Future (1849)</vt:lpstr>
      <vt:lpstr>The affects of Social Media on art?</vt:lpstr>
      <vt:lpstr>Relation of Social Media and Art</vt:lpstr>
      <vt:lpstr>What is social media in art?</vt:lpstr>
      <vt:lpstr>Why is abstract art relevant in social media?</vt:lpstr>
      <vt:lpstr>How are social media and art similar?</vt:lpstr>
      <vt:lpstr>How can social media and art be related?</vt:lpstr>
      <vt:lpstr>What can we see on media that changes our viewpoints of the world around us?</vt:lpstr>
      <vt:lpstr>How does social media correlate with art?</vt:lpstr>
      <vt:lpstr>How are media and art related?</vt:lpstr>
      <vt:lpstr>What can we see on media that changes our viewpoints of certain things?</vt:lpstr>
      <vt:lpstr>Why is media important in art?</vt:lpstr>
      <vt:lpstr>Why is abstract art important in media?</vt:lpstr>
      <vt:lpstr>Why is there media in certain artworks?</vt:lpstr>
      <vt:lpstr>Works Cited Page: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Alfred Barr: Cubism and Abstract Art and how does media influence art?</dc:title>
  <dc:creator>Jung, Terry</dc:creator>
  <cp:lastModifiedBy>Jung, Terry</cp:lastModifiedBy>
  <cp:revision>1</cp:revision>
  <dcterms:created xsi:type="dcterms:W3CDTF">2024-10-21T18:59:00Z</dcterms:created>
  <dcterms:modified xsi:type="dcterms:W3CDTF">2024-12-04T19:36:34Z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0x01010094AE6F23D49F5C4EB7D218F14FE02719</vt:lpwstr>
  </property>
</Properties>
</file>

<file path=docProps/thumbnail.jpeg>
</file>